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5"/>
  </p:notesMasterIdLst>
  <p:sldIdLst>
    <p:sldId id="1021" r:id="rId2"/>
    <p:sldId id="1284" r:id="rId3"/>
    <p:sldId id="1263" r:id="rId4"/>
    <p:sldId id="1285" r:id="rId5"/>
    <p:sldId id="1286" r:id="rId6"/>
    <p:sldId id="1289" r:id="rId7"/>
    <p:sldId id="1266" r:id="rId8"/>
    <p:sldId id="1290" r:id="rId9"/>
    <p:sldId id="1291" r:id="rId10"/>
    <p:sldId id="258" r:id="rId11"/>
    <p:sldId id="1292" r:id="rId12"/>
    <p:sldId id="256" r:id="rId13"/>
    <p:sldId id="897" r:id="rId14"/>
  </p:sldIdLst>
  <p:sldSz cx="9144000" cy="5143500" type="screen16x9"/>
  <p:notesSz cx="6858000" cy="9144000"/>
  <p:embeddedFontLst>
    <p:embeddedFont>
      <p:font typeface="Abadi" panose="020B0604020104020204" pitchFamily="34" charset="0"/>
      <p:regular r:id="rId16"/>
    </p:embeddedFont>
    <p:embeddedFont>
      <p:font typeface="Albert Sans" panose="020B0604020202020204" charset="0"/>
      <p:regular r:id="rId17"/>
      <p:bold r:id="rId18"/>
      <p:italic r:id="rId19"/>
      <p:boldItalic r:id="rId20"/>
    </p:embeddedFont>
    <p:embeddedFont>
      <p:font typeface="Bahnschrift SemiBold" panose="020B0502040204020203" pitchFamily="34" charset="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Red Hat Display Black" panose="020B0604020202020204" charset="0"/>
      <p:bold r:id="rId28"/>
      <p:boldItalic r:id="rId29"/>
    </p:embeddedFont>
    <p:embeddedFont>
      <p:font typeface="Red Hat Display ExtraBold" panose="020B0604020202020204" charset="0"/>
      <p:bold r:id="rId30"/>
      <p:boldItalic r:id="rId31"/>
    </p:embeddedFont>
    <p:embeddedFont>
      <p:font typeface="Segoe UI" panose="020B0502040204020203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75">
          <p15:clr>
            <a:srgbClr val="747775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0A8AD39-B6D9-417F-A253-551A1F879813}">
  <a:tblStyle styleId="{60A8AD39-B6D9-417F-A253-551A1F8798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87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833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0259877fa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0259877fa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382650"/>
            <a:ext cx="5080200" cy="23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900000">
            <a:off x="8129339" y="4417575"/>
            <a:ext cx="1052588" cy="102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88152" y="4371364"/>
            <a:ext cx="1052587" cy="1028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40468">
            <a:off x="-1054388" y="-908916"/>
            <a:ext cx="1920377" cy="1779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3599994">
            <a:off x="2979751" y="-195642"/>
            <a:ext cx="1052587" cy="1028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5399991">
            <a:off x="-188674" y="-140479"/>
            <a:ext cx="1052587" cy="1028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101438">
            <a:off x="-832889" y="4298824"/>
            <a:ext cx="2101306" cy="205402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/>
          <p:nvPr/>
        </p:nvSpPr>
        <p:spPr>
          <a:xfrm rot="-3116689">
            <a:off x="7078601" y="3528276"/>
            <a:ext cx="3273311" cy="1816832"/>
          </a:xfrm>
          <a:custGeom>
            <a:avLst/>
            <a:gdLst/>
            <a:ahLst/>
            <a:cxnLst/>
            <a:rect l="l" t="t" r="r" b="b"/>
            <a:pathLst>
              <a:path w="98848" h="54865" extrusionOk="0">
                <a:moveTo>
                  <a:pt x="3800" y="54834"/>
                </a:moveTo>
                <a:cubicBezTo>
                  <a:pt x="3526" y="54834"/>
                  <a:pt x="3222" y="54804"/>
                  <a:pt x="2949" y="54743"/>
                </a:cubicBezTo>
                <a:cubicBezTo>
                  <a:pt x="1125" y="54287"/>
                  <a:pt x="0" y="52433"/>
                  <a:pt x="487" y="50579"/>
                </a:cubicBezTo>
                <a:lnTo>
                  <a:pt x="12645" y="2706"/>
                </a:lnTo>
                <a:cubicBezTo>
                  <a:pt x="12979" y="1338"/>
                  <a:pt x="14165" y="305"/>
                  <a:pt x="15593" y="153"/>
                </a:cubicBezTo>
                <a:cubicBezTo>
                  <a:pt x="17022" y="1"/>
                  <a:pt x="18390" y="761"/>
                  <a:pt x="19028" y="2068"/>
                </a:cubicBezTo>
                <a:lnTo>
                  <a:pt x="29788" y="24226"/>
                </a:lnTo>
                <a:lnTo>
                  <a:pt x="45867" y="12554"/>
                </a:lnTo>
                <a:cubicBezTo>
                  <a:pt x="46658" y="11976"/>
                  <a:pt x="47661" y="11794"/>
                  <a:pt x="48633" y="12007"/>
                </a:cubicBezTo>
                <a:cubicBezTo>
                  <a:pt x="49606" y="12220"/>
                  <a:pt x="50427" y="12858"/>
                  <a:pt x="50883" y="13739"/>
                </a:cubicBezTo>
                <a:lnTo>
                  <a:pt x="55138" y="21733"/>
                </a:lnTo>
                <a:lnTo>
                  <a:pt x="71612" y="4560"/>
                </a:lnTo>
                <a:cubicBezTo>
                  <a:pt x="72312" y="3830"/>
                  <a:pt x="73284" y="3466"/>
                  <a:pt x="74287" y="3527"/>
                </a:cubicBezTo>
                <a:cubicBezTo>
                  <a:pt x="75290" y="3587"/>
                  <a:pt x="76233" y="4074"/>
                  <a:pt x="76841" y="4894"/>
                </a:cubicBezTo>
                <a:lnTo>
                  <a:pt x="97722" y="33071"/>
                </a:lnTo>
                <a:cubicBezTo>
                  <a:pt x="98847" y="34560"/>
                  <a:pt x="98543" y="36718"/>
                  <a:pt x="97023" y="37843"/>
                </a:cubicBezTo>
                <a:cubicBezTo>
                  <a:pt x="95504" y="38968"/>
                  <a:pt x="93345" y="38664"/>
                  <a:pt x="92221" y="37144"/>
                </a:cubicBezTo>
                <a:lnTo>
                  <a:pt x="73740" y="12220"/>
                </a:lnTo>
                <a:lnTo>
                  <a:pt x="56779" y="29879"/>
                </a:lnTo>
                <a:cubicBezTo>
                  <a:pt x="56019" y="30670"/>
                  <a:pt x="54925" y="31035"/>
                  <a:pt x="53861" y="30883"/>
                </a:cubicBezTo>
                <a:cubicBezTo>
                  <a:pt x="52767" y="30731"/>
                  <a:pt x="51825" y="30062"/>
                  <a:pt x="51308" y="29120"/>
                </a:cubicBezTo>
                <a:lnTo>
                  <a:pt x="46688" y="20426"/>
                </a:lnTo>
                <a:lnTo>
                  <a:pt x="30487" y="32159"/>
                </a:lnTo>
                <a:cubicBezTo>
                  <a:pt x="29666" y="32767"/>
                  <a:pt x="28633" y="32949"/>
                  <a:pt x="27660" y="32706"/>
                </a:cubicBezTo>
                <a:cubicBezTo>
                  <a:pt x="26688" y="32463"/>
                  <a:pt x="25867" y="31794"/>
                  <a:pt x="25411" y="30883"/>
                </a:cubicBezTo>
                <a:lnTo>
                  <a:pt x="16961" y="13466"/>
                </a:lnTo>
                <a:lnTo>
                  <a:pt x="7113" y="52281"/>
                </a:lnTo>
                <a:cubicBezTo>
                  <a:pt x="6718" y="53831"/>
                  <a:pt x="5319" y="54865"/>
                  <a:pt x="3800" y="54865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399990">
            <a:off x="7796036" y="-827935"/>
            <a:ext cx="1901578" cy="1762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9B2BF04-7F84-443E-BF0C-55A503D49EFB}"/>
              </a:ext>
            </a:extLst>
          </p:cNvPr>
          <p:cNvGrpSpPr/>
          <p:nvPr userDrawn="1"/>
        </p:nvGrpSpPr>
        <p:grpSpPr>
          <a:xfrm>
            <a:off x="268649" y="4808057"/>
            <a:ext cx="582927" cy="142762"/>
            <a:chOff x="392424" y="4772"/>
            <a:chExt cx="5561647" cy="1362074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F36E85-3152-4EA0-842E-40FF7E6CA225}"/>
                </a:ext>
              </a:extLst>
            </p:cNvPr>
            <p:cNvSpPr/>
            <p:nvPr/>
          </p:nvSpPr>
          <p:spPr>
            <a:xfrm>
              <a:off x="2054536" y="676284"/>
              <a:ext cx="491490" cy="689609"/>
            </a:xfrm>
            <a:custGeom>
              <a:avLst/>
              <a:gdLst>
                <a:gd name="connsiteX0" fmla="*/ 326708 w 491490"/>
                <a:gd name="connsiteY0" fmla="*/ 49530 h 689609"/>
                <a:gd name="connsiteX1" fmla="*/ 244792 w 491490"/>
                <a:gd name="connsiteY1" fmla="*/ 175260 h 689609"/>
                <a:gd name="connsiteX2" fmla="*/ 241935 w 491490"/>
                <a:gd name="connsiteY2" fmla="*/ 175260 h 689609"/>
                <a:gd name="connsiteX3" fmla="*/ 244792 w 491490"/>
                <a:gd name="connsiteY3" fmla="*/ 132398 h 689609"/>
                <a:gd name="connsiteX4" fmla="*/ 244792 w 491490"/>
                <a:gd name="connsiteY4" fmla="*/ 92392 h 689609"/>
                <a:gd name="connsiteX5" fmla="*/ 154305 w 491490"/>
                <a:gd name="connsiteY5" fmla="*/ 9525 h 689609"/>
                <a:gd name="connsiteX6" fmla="*/ 28575 w 491490"/>
                <a:gd name="connsiteY6" fmla="*/ 9525 h 689609"/>
                <a:gd name="connsiteX7" fmla="*/ 0 w 491490"/>
                <a:gd name="connsiteY7" fmla="*/ 153352 h 689609"/>
                <a:gd name="connsiteX8" fmla="*/ 28575 w 491490"/>
                <a:gd name="connsiteY8" fmla="*/ 153352 h 689609"/>
                <a:gd name="connsiteX9" fmla="*/ 53340 w 491490"/>
                <a:gd name="connsiteY9" fmla="*/ 153352 h 689609"/>
                <a:gd name="connsiteX10" fmla="*/ 82867 w 491490"/>
                <a:gd name="connsiteY10" fmla="*/ 182880 h 689609"/>
                <a:gd name="connsiteX11" fmla="*/ 82867 w 491490"/>
                <a:gd name="connsiteY11" fmla="*/ 689610 h 689609"/>
                <a:gd name="connsiteX12" fmla="*/ 250508 w 491490"/>
                <a:gd name="connsiteY12" fmla="*/ 689610 h 689609"/>
                <a:gd name="connsiteX13" fmla="*/ 250508 w 491490"/>
                <a:gd name="connsiteY13" fmla="*/ 420053 h 689609"/>
                <a:gd name="connsiteX14" fmla="*/ 264795 w 491490"/>
                <a:gd name="connsiteY14" fmla="*/ 309563 h 689609"/>
                <a:gd name="connsiteX15" fmla="*/ 338138 w 491490"/>
                <a:gd name="connsiteY15" fmla="*/ 202883 h 689609"/>
                <a:gd name="connsiteX16" fmla="*/ 450533 w 491490"/>
                <a:gd name="connsiteY16" fmla="*/ 166688 h 689609"/>
                <a:gd name="connsiteX17" fmla="*/ 491490 w 491490"/>
                <a:gd name="connsiteY17" fmla="*/ 169545 h 689609"/>
                <a:gd name="connsiteX18" fmla="*/ 491490 w 491490"/>
                <a:gd name="connsiteY18" fmla="*/ 2858 h 689609"/>
                <a:gd name="connsiteX19" fmla="*/ 461010 w 491490"/>
                <a:gd name="connsiteY19" fmla="*/ 0 h 689609"/>
                <a:gd name="connsiteX20" fmla="*/ 326708 w 491490"/>
                <a:gd name="connsiteY20" fmla="*/ 49530 h 689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1490" h="689609">
                  <a:moveTo>
                    <a:pt x="326708" y="49530"/>
                  </a:moveTo>
                  <a:cubicBezTo>
                    <a:pt x="287655" y="81915"/>
                    <a:pt x="260985" y="123825"/>
                    <a:pt x="244792" y="175260"/>
                  </a:cubicBezTo>
                  <a:lnTo>
                    <a:pt x="241935" y="175260"/>
                  </a:lnTo>
                  <a:lnTo>
                    <a:pt x="244792" y="132398"/>
                  </a:lnTo>
                  <a:lnTo>
                    <a:pt x="244792" y="92392"/>
                  </a:lnTo>
                  <a:cubicBezTo>
                    <a:pt x="244792" y="37148"/>
                    <a:pt x="214313" y="9525"/>
                    <a:pt x="154305" y="9525"/>
                  </a:cubicBezTo>
                  <a:lnTo>
                    <a:pt x="28575" y="9525"/>
                  </a:lnTo>
                  <a:lnTo>
                    <a:pt x="0" y="153352"/>
                  </a:lnTo>
                  <a:lnTo>
                    <a:pt x="28575" y="153352"/>
                  </a:lnTo>
                  <a:lnTo>
                    <a:pt x="53340" y="153352"/>
                  </a:lnTo>
                  <a:cubicBezTo>
                    <a:pt x="72390" y="153352"/>
                    <a:pt x="82867" y="162877"/>
                    <a:pt x="82867" y="182880"/>
                  </a:cubicBezTo>
                  <a:lnTo>
                    <a:pt x="82867" y="689610"/>
                  </a:lnTo>
                  <a:lnTo>
                    <a:pt x="250508" y="689610"/>
                  </a:lnTo>
                  <a:lnTo>
                    <a:pt x="250508" y="420053"/>
                  </a:lnTo>
                  <a:cubicBezTo>
                    <a:pt x="250508" y="381000"/>
                    <a:pt x="255270" y="343853"/>
                    <a:pt x="264795" y="309563"/>
                  </a:cubicBezTo>
                  <a:cubicBezTo>
                    <a:pt x="279083" y="262890"/>
                    <a:pt x="303847" y="226695"/>
                    <a:pt x="338138" y="202883"/>
                  </a:cubicBezTo>
                  <a:cubicBezTo>
                    <a:pt x="372428" y="179070"/>
                    <a:pt x="410528" y="166688"/>
                    <a:pt x="450533" y="166688"/>
                  </a:cubicBezTo>
                  <a:cubicBezTo>
                    <a:pt x="466725" y="166688"/>
                    <a:pt x="480060" y="167640"/>
                    <a:pt x="491490" y="169545"/>
                  </a:cubicBezTo>
                  <a:lnTo>
                    <a:pt x="491490" y="2858"/>
                  </a:lnTo>
                  <a:lnTo>
                    <a:pt x="461010" y="0"/>
                  </a:lnTo>
                  <a:cubicBezTo>
                    <a:pt x="409575" y="0"/>
                    <a:pt x="364808" y="16192"/>
                    <a:pt x="326708" y="49530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86CE75-4807-40BA-BD0B-5876F7FC670C}"/>
                </a:ext>
              </a:extLst>
            </p:cNvPr>
            <p:cNvSpPr/>
            <p:nvPr/>
          </p:nvSpPr>
          <p:spPr>
            <a:xfrm>
              <a:off x="2611749" y="676284"/>
              <a:ext cx="491490" cy="689609"/>
            </a:xfrm>
            <a:custGeom>
              <a:avLst/>
              <a:gdLst>
                <a:gd name="connsiteX0" fmla="*/ 326707 w 491490"/>
                <a:gd name="connsiteY0" fmla="*/ 49530 h 689609"/>
                <a:gd name="connsiteX1" fmla="*/ 244793 w 491490"/>
                <a:gd name="connsiteY1" fmla="*/ 175260 h 689609"/>
                <a:gd name="connsiteX2" fmla="*/ 241935 w 491490"/>
                <a:gd name="connsiteY2" fmla="*/ 175260 h 689609"/>
                <a:gd name="connsiteX3" fmla="*/ 244793 w 491490"/>
                <a:gd name="connsiteY3" fmla="*/ 132398 h 689609"/>
                <a:gd name="connsiteX4" fmla="*/ 244793 w 491490"/>
                <a:gd name="connsiteY4" fmla="*/ 92392 h 689609"/>
                <a:gd name="connsiteX5" fmla="*/ 154305 w 491490"/>
                <a:gd name="connsiteY5" fmla="*/ 9525 h 689609"/>
                <a:gd name="connsiteX6" fmla="*/ 28575 w 491490"/>
                <a:gd name="connsiteY6" fmla="*/ 9525 h 689609"/>
                <a:gd name="connsiteX7" fmla="*/ 0 w 491490"/>
                <a:gd name="connsiteY7" fmla="*/ 153352 h 689609"/>
                <a:gd name="connsiteX8" fmla="*/ 28575 w 491490"/>
                <a:gd name="connsiteY8" fmla="*/ 153352 h 689609"/>
                <a:gd name="connsiteX9" fmla="*/ 53340 w 491490"/>
                <a:gd name="connsiteY9" fmla="*/ 153352 h 689609"/>
                <a:gd name="connsiteX10" fmla="*/ 82867 w 491490"/>
                <a:gd name="connsiteY10" fmla="*/ 182880 h 689609"/>
                <a:gd name="connsiteX11" fmla="*/ 82867 w 491490"/>
                <a:gd name="connsiteY11" fmla="*/ 689610 h 689609"/>
                <a:gd name="connsiteX12" fmla="*/ 250507 w 491490"/>
                <a:gd name="connsiteY12" fmla="*/ 689610 h 689609"/>
                <a:gd name="connsiteX13" fmla="*/ 250507 w 491490"/>
                <a:gd name="connsiteY13" fmla="*/ 420053 h 689609"/>
                <a:gd name="connsiteX14" fmla="*/ 264795 w 491490"/>
                <a:gd name="connsiteY14" fmla="*/ 309563 h 689609"/>
                <a:gd name="connsiteX15" fmla="*/ 338138 w 491490"/>
                <a:gd name="connsiteY15" fmla="*/ 202883 h 689609"/>
                <a:gd name="connsiteX16" fmla="*/ 450532 w 491490"/>
                <a:gd name="connsiteY16" fmla="*/ 166688 h 689609"/>
                <a:gd name="connsiteX17" fmla="*/ 491490 w 491490"/>
                <a:gd name="connsiteY17" fmla="*/ 169545 h 689609"/>
                <a:gd name="connsiteX18" fmla="*/ 491490 w 491490"/>
                <a:gd name="connsiteY18" fmla="*/ 2858 h 689609"/>
                <a:gd name="connsiteX19" fmla="*/ 461010 w 491490"/>
                <a:gd name="connsiteY19" fmla="*/ 0 h 689609"/>
                <a:gd name="connsiteX20" fmla="*/ 326707 w 491490"/>
                <a:gd name="connsiteY20" fmla="*/ 49530 h 689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1490" h="689609">
                  <a:moveTo>
                    <a:pt x="326707" y="49530"/>
                  </a:moveTo>
                  <a:cubicBezTo>
                    <a:pt x="287655" y="81915"/>
                    <a:pt x="260985" y="123825"/>
                    <a:pt x="244793" y="175260"/>
                  </a:cubicBezTo>
                  <a:lnTo>
                    <a:pt x="241935" y="175260"/>
                  </a:lnTo>
                  <a:lnTo>
                    <a:pt x="244793" y="132398"/>
                  </a:lnTo>
                  <a:lnTo>
                    <a:pt x="244793" y="92392"/>
                  </a:lnTo>
                  <a:cubicBezTo>
                    <a:pt x="244793" y="37148"/>
                    <a:pt x="214313" y="9525"/>
                    <a:pt x="154305" y="9525"/>
                  </a:cubicBezTo>
                  <a:lnTo>
                    <a:pt x="28575" y="9525"/>
                  </a:lnTo>
                  <a:lnTo>
                    <a:pt x="0" y="153352"/>
                  </a:lnTo>
                  <a:lnTo>
                    <a:pt x="28575" y="153352"/>
                  </a:lnTo>
                  <a:lnTo>
                    <a:pt x="53340" y="153352"/>
                  </a:lnTo>
                  <a:cubicBezTo>
                    <a:pt x="72390" y="153352"/>
                    <a:pt x="82867" y="162877"/>
                    <a:pt x="82867" y="182880"/>
                  </a:cubicBezTo>
                  <a:lnTo>
                    <a:pt x="82867" y="689610"/>
                  </a:lnTo>
                  <a:lnTo>
                    <a:pt x="250507" y="689610"/>
                  </a:lnTo>
                  <a:lnTo>
                    <a:pt x="250507" y="420053"/>
                  </a:lnTo>
                  <a:cubicBezTo>
                    <a:pt x="250507" y="381000"/>
                    <a:pt x="255270" y="343853"/>
                    <a:pt x="264795" y="309563"/>
                  </a:cubicBezTo>
                  <a:cubicBezTo>
                    <a:pt x="279082" y="262890"/>
                    <a:pt x="303847" y="226695"/>
                    <a:pt x="338138" y="202883"/>
                  </a:cubicBezTo>
                  <a:cubicBezTo>
                    <a:pt x="372428" y="179070"/>
                    <a:pt x="410528" y="166688"/>
                    <a:pt x="450532" y="166688"/>
                  </a:cubicBezTo>
                  <a:cubicBezTo>
                    <a:pt x="466725" y="166688"/>
                    <a:pt x="480060" y="167640"/>
                    <a:pt x="491490" y="169545"/>
                  </a:cubicBezTo>
                  <a:lnTo>
                    <a:pt x="491490" y="2858"/>
                  </a:lnTo>
                  <a:lnTo>
                    <a:pt x="461010" y="0"/>
                  </a:lnTo>
                  <a:cubicBezTo>
                    <a:pt x="409575" y="0"/>
                    <a:pt x="364807" y="16192"/>
                    <a:pt x="326707" y="49530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grpSp>
          <p:nvGrpSpPr>
            <p:cNvPr id="10" name="Graphic 27">
              <a:extLst>
                <a:ext uri="{FF2B5EF4-FFF2-40B4-BE49-F238E27FC236}">
                  <a16:creationId xmlns:a16="http://schemas.microsoft.com/office/drawing/2014/main" id="{E936AF0B-2DF9-4898-94EF-A423FD264BD1}"/>
                </a:ext>
              </a:extLst>
            </p:cNvPr>
            <p:cNvGrpSpPr/>
            <p:nvPr/>
          </p:nvGrpSpPr>
          <p:grpSpPr>
            <a:xfrm>
              <a:off x="3166104" y="437207"/>
              <a:ext cx="2787967" cy="926782"/>
              <a:chOff x="3166104" y="437207"/>
              <a:chExt cx="2787967" cy="926782"/>
            </a:xfrm>
            <a:solidFill>
              <a:srgbClr val="DAD9D9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644D6D0-DBA5-4668-BFC4-7BBC3F6EA8EE}"/>
                  </a:ext>
                </a:extLst>
              </p:cNvPr>
              <p:cNvSpPr/>
              <p:nvPr/>
            </p:nvSpPr>
            <p:spPr>
              <a:xfrm>
                <a:off x="3166104" y="678189"/>
                <a:ext cx="523875" cy="683895"/>
              </a:xfrm>
              <a:custGeom>
                <a:avLst/>
                <a:gdLst>
                  <a:gd name="connsiteX0" fmla="*/ 76200 w 523875"/>
                  <a:gd name="connsiteY0" fmla="*/ 461963 h 683895"/>
                  <a:gd name="connsiteX1" fmla="*/ 271463 w 523875"/>
                  <a:gd name="connsiteY1" fmla="*/ 558165 h 683895"/>
                  <a:gd name="connsiteX2" fmla="*/ 360045 w 523875"/>
                  <a:gd name="connsiteY2" fmla="*/ 494348 h 683895"/>
                  <a:gd name="connsiteX3" fmla="*/ 15240 w 523875"/>
                  <a:gd name="connsiteY3" fmla="*/ 191453 h 683895"/>
                  <a:gd name="connsiteX4" fmla="*/ 269557 w 523875"/>
                  <a:gd name="connsiteY4" fmla="*/ 0 h 683895"/>
                  <a:gd name="connsiteX5" fmla="*/ 499110 w 523875"/>
                  <a:gd name="connsiteY5" fmla="*/ 136208 h 683895"/>
                  <a:gd name="connsiteX6" fmla="*/ 499110 w 523875"/>
                  <a:gd name="connsiteY6" fmla="*/ 203835 h 683895"/>
                  <a:gd name="connsiteX7" fmla="*/ 355282 w 523875"/>
                  <a:gd name="connsiteY7" fmla="*/ 203835 h 683895"/>
                  <a:gd name="connsiteX8" fmla="*/ 355282 w 523875"/>
                  <a:gd name="connsiteY8" fmla="*/ 171450 h 683895"/>
                  <a:gd name="connsiteX9" fmla="*/ 273367 w 523875"/>
                  <a:gd name="connsiteY9" fmla="*/ 124778 h 683895"/>
                  <a:gd name="connsiteX10" fmla="*/ 176213 w 523875"/>
                  <a:gd name="connsiteY10" fmla="*/ 183833 h 683895"/>
                  <a:gd name="connsiteX11" fmla="*/ 523875 w 523875"/>
                  <a:gd name="connsiteY11" fmla="*/ 483870 h 683895"/>
                  <a:gd name="connsiteX12" fmla="*/ 272415 w 523875"/>
                  <a:gd name="connsiteY12" fmla="*/ 683895 h 683895"/>
                  <a:gd name="connsiteX13" fmla="*/ 0 w 523875"/>
                  <a:gd name="connsiteY13" fmla="*/ 566738 h 683895"/>
                  <a:gd name="connsiteX14" fmla="*/ 76200 w 523875"/>
                  <a:gd name="connsiteY14" fmla="*/ 461963 h 68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3875" h="683895">
                    <a:moveTo>
                      <a:pt x="76200" y="461963"/>
                    </a:moveTo>
                    <a:cubicBezTo>
                      <a:pt x="76200" y="461963"/>
                      <a:pt x="160020" y="558165"/>
                      <a:pt x="271463" y="558165"/>
                    </a:cubicBezTo>
                    <a:cubicBezTo>
                      <a:pt x="321945" y="558165"/>
                      <a:pt x="360045" y="537210"/>
                      <a:pt x="360045" y="494348"/>
                    </a:cubicBezTo>
                    <a:cubicBezTo>
                      <a:pt x="360045" y="401955"/>
                      <a:pt x="15240" y="402908"/>
                      <a:pt x="15240" y="191453"/>
                    </a:cubicBezTo>
                    <a:cubicBezTo>
                      <a:pt x="15240" y="60960"/>
                      <a:pt x="133350" y="0"/>
                      <a:pt x="269557" y="0"/>
                    </a:cubicBezTo>
                    <a:cubicBezTo>
                      <a:pt x="358140" y="0"/>
                      <a:pt x="499110" y="29528"/>
                      <a:pt x="499110" y="136208"/>
                    </a:cubicBezTo>
                    <a:lnTo>
                      <a:pt x="499110" y="203835"/>
                    </a:lnTo>
                    <a:lnTo>
                      <a:pt x="355282" y="203835"/>
                    </a:lnTo>
                    <a:lnTo>
                      <a:pt x="355282" y="171450"/>
                    </a:lnTo>
                    <a:cubicBezTo>
                      <a:pt x="355282" y="140970"/>
                      <a:pt x="308610" y="124778"/>
                      <a:pt x="273367" y="124778"/>
                    </a:cubicBezTo>
                    <a:cubicBezTo>
                      <a:pt x="215265" y="124778"/>
                      <a:pt x="176213" y="145733"/>
                      <a:pt x="176213" y="183833"/>
                    </a:cubicBezTo>
                    <a:cubicBezTo>
                      <a:pt x="176213" y="286703"/>
                      <a:pt x="523875" y="265748"/>
                      <a:pt x="523875" y="483870"/>
                    </a:cubicBezTo>
                    <a:cubicBezTo>
                      <a:pt x="523875" y="606743"/>
                      <a:pt x="414338" y="683895"/>
                      <a:pt x="272415" y="683895"/>
                    </a:cubicBezTo>
                    <a:cubicBezTo>
                      <a:pt x="92392" y="683895"/>
                      <a:pt x="0" y="566738"/>
                      <a:pt x="0" y="566738"/>
                    </a:cubicBezTo>
                    <a:lnTo>
                      <a:pt x="76200" y="46196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5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EC7A7FC-AD4F-48BF-B2BF-8FDFBAB1CD5C}"/>
                  </a:ext>
                </a:extLst>
              </p:cNvPr>
              <p:cNvSpPr/>
              <p:nvPr/>
            </p:nvSpPr>
            <p:spPr>
              <a:xfrm>
                <a:off x="3756654" y="437207"/>
                <a:ext cx="321944" cy="911542"/>
              </a:xfrm>
              <a:custGeom>
                <a:avLst/>
                <a:gdLst>
                  <a:gd name="connsiteX0" fmla="*/ 80010 w 321944"/>
                  <a:gd name="connsiteY0" fmla="*/ 166688 h 911542"/>
                  <a:gd name="connsiteX1" fmla="*/ 51435 w 321944"/>
                  <a:gd name="connsiteY1" fmla="*/ 138113 h 911542"/>
                  <a:gd name="connsiteX2" fmla="*/ 0 w 321944"/>
                  <a:gd name="connsiteY2" fmla="*/ 138113 h 911542"/>
                  <a:gd name="connsiteX3" fmla="*/ 0 w 321944"/>
                  <a:gd name="connsiteY3" fmla="*/ 0 h 911542"/>
                  <a:gd name="connsiteX4" fmla="*/ 155257 w 321944"/>
                  <a:gd name="connsiteY4" fmla="*/ 0 h 911542"/>
                  <a:gd name="connsiteX5" fmla="*/ 242888 w 321944"/>
                  <a:gd name="connsiteY5" fmla="*/ 87630 h 911542"/>
                  <a:gd name="connsiteX6" fmla="*/ 242888 w 321944"/>
                  <a:gd name="connsiteY6" fmla="*/ 745807 h 911542"/>
                  <a:gd name="connsiteX7" fmla="*/ 271463 w 321944"/>
                  <a:gd name="connsiteY7" fmla="*/ 774382 h 911542"/>
                  <a:gd name="connsiteX8" fmla="*/ 321945 w 321944"/>
                  <a:gd name="connsiteY8" fmla="*/ 774382 h 911542"/>
                  <a:gd name="connsiteX9" fmla="*/ 321945 w 321944"/>
                  <a:gd name="connsiteY9" fmla="*/ 911543 h 911542"/>
                  <a:gd name="connsiteX10" fmla="*/ 167640 w 321944"/>
                  <a:gd name="connsiteY10" fmla="*/ 911543 h 911542"/>
                  <a:gd name="connsiteX11" fmla="*/ 80010 w 321944"/>
                  <a:gd name="connsiteY11" fmla="*/ 823912 h 911542"/>
                  <a:gd name="connsiteX12" fmla="*/ 80010 w 321944"/>
                  <a:gd name="connsiteY12" fmla="*/ 166688 h 911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1944" h="911542">
                    <a:moveTo>
                      <a:pt x="80010" y="166688"/>
                    </a:moveTo>
                    <a:cubicBezTo>
                      <a:pt x="80010" y="147638"/>
                      <a:pt x="69532" y="138113"/>
                      <a:pt x="51435" y="138113"/>
                    </a:cubicBezTo>
                    <a:lnTo>
                      <a:pt x="0" y="138113"/>
                    </a:lnTo>
                    <a:lnTo>
                      <a:pt x="0" y="0"/>
                    </a:lnTo>
                    <a:lnTo>
                      <a:pt x="155257" y="0"/>
                    </a:lnTo>
                    <a:cubicBezTo>
                      <a:pt x="215265" y="0"/>
                      <a:pt x="242888" y="26670"/>
                      <a:pt x="242888" y="87630"/>
                    </a:cubicBezTo>
                    <a:lnTo>
                      <a:pt x="242888" y="745807"/>
                    </a:lnTo>
                    <a:cubicBezTo>
                      <a:pt x="242888" y="763905"/>
                      <a:pt x="253365" y="774382"/>
                      <a:pt x="271463" y="774382"/>
                    </a:cubicBezTo>
                    <a:lnTo>
                      <a:pt x="321945" y="774382"/>
                    </a:lnTo>
                    <a:lnTo>
                      <a:pt x="321945" y="911543"/>
                    </a:lnTo>
                    <a:lnTo>
                      <a:pt x="167640" y="911543"/>
                    </a:lnTo>
                    <a:cubicBezTo>
                      <a:pt x="105727" y="911543"/>
                      <a:pt x="80010" y="885825"/>
                      <a:pt x="80010" y="823912"/>
                    </a:cubicBezTo>
                    <a:lnTo>
                      <a:pt x="80010" y="1666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5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AA10AEA-2A76-4F1F-90F0-D2900F1870FB}"/>
                  </a:ext>
                </a:extLst>
              </p:cNvPr>
              <p:cNvSpPr/>
              <p:nvPr/>
            </p:nvSpPr>
            <p:spPr>
              <a:xfrm>
                <a:off x="4139558" y="437207"/>
                <a:ext cx="320992" cy="911542"/>
              </a:xfrm>
              <a:custGeom>
                <a:avLst/>
                <a:gdLst>
                  <a:gd name="connsiteX0" fmla="*/ 80010 w 320992"/>
                  <a:gd name="connsiteY0" fmla="*/ 423863 h 911542"/>
                  <a:gd name="connsiteX1" fmla="*/ 51435 w 320992"/>
                  <a:gd name="connsiteY1" fmla="*/ 395288 h 911542"/>
                  <a:gd name="connsiteX2" fmla="*/ 0 w 320992"/>
                  <a:gd name="connsiteY2" fmla="*/ 395288 h 911542"/>
                  <a:gd name="connsiteX3" fmla="*/ 0 w 320992"/>
                  <a:gd name="connsiteY3" fmla="*/ 256223 h 911542"/>
                  <a:gd name="connsiteX4" fmla="*/ 155258 w 320992"/>
                  <a:gd name="connsiteY4" fmla="*/ 256223 h 911542"/>
                  <a:gd name="connsiteX5" fmla="*/ 240983 w 320992"/>
                  <a:gd name="connsiteY5" fmla="*/ 343853 h 911542"/>
                  <a:gd name="connsiteX6" fmla="*/ 240983 w 320992"/>
                  <a:gd name="connsiteY6" fmla="*/ 745807 h 911542"/>
                  <a:gd name="connsiteX7" fmla="*/ 269558 w 320992"/>
                  <a:gd name="connsiteY7" fmla="*/ 774382 h 911542"/>
                  <a:gd name="connsiteX8" fmla="*/ 320993 w 320992"/>
                  <a:gd name="connsiteY8" fmla="*/ 774382 h 911542"/>
                  <a:gd name="connsiteX9" fmla="*/ 320993 w 320992"/>
                  <a:gd name="connsiteY9" fmla="*/ 911543 h 911542"/>
                  <a:gd name="connsiteX10" fmla="*/ 165735 w 320992"/>
                  <a:gd name="connsiteY10" fmla="*/ 911543 h 911542"/>
                  <a:gd name="connsiteX11" fmla="*/ 80010 w 320992"/>
                  <a:gd name="connsiteY11" fmla="*/ 823912 h 911542"/>
                  <a:gd name="connsiteX12" fmla="*/ 80010 w 320992"/>
                  <a:gd name="connsiteY12" fmla="*/ 423863 h 911542"/>
                  <a:gd name="connsiteX13" fmla="*/ 87630 w 320992"/>
                  <a:gd name="connsiteY13" fmla="*/ 0 h 911542"/>
                  <a:gd name="connsiteX14" fmla="*/ 228600 w 320992"/>
                  <a:gd name="connsiteY14" fmla="*/ 0 h 911542"/>
                  <a:gd name="connsiteX15" fmla="*/ 228600 w 320992"/>
                  <a:gd name="connsiteY15" fmla="*/ 150495 h 911542"/>
                  <a:gd name="connsiteX16" fmla="*/ 87630 w 320992"/>
                  <a:gd name="connsiteY16" fmla="*/ 150495 h 911542"/>
                  <a:gd name="connsiteX17" fmla="*/ 87630 w 320992"/>
                  <a:gd name="connsiteY17" fmla="*/ 0 h 911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0992" h="911542">
                    <a:moveTo>
                      <a:pt x="80010" y="423863"/>
                    </a:moveTo>
                    <a:cubicBezTo>
                      <a:pt x="80010" y="404813"/>
                      <a:pt x="69533" y="395288"/>
                      <a:pt x="51435" y="395288"/>
                    </a:cubicBezTo>
                    <a:lnTo>
                      <a:pt x="0" y="395288"/>
                    </a:lnTo>
                    <a:lnTo>
                      <a:pt x="0" y="256223"/>
                    </a:lnTo>
                    <a:lnTo>
                      <a:pt x="155258" y="256223"/>
                    </a:lnTo>
                    <a:cubicBezTo>
                      <a:pt x="215265" y="256223"/>
                      <a:pt x="240983" y="282892"/>
                      <a:pt x="240983" y="343853"/>
                    </a:cubicBezTo>
                    <a:lnTo>
                      <a:pt x="240983" y="745807"/>
                    </a:lnTo>
                    <a:cubicBezTo>
                      <a:pt x="240983" y="763905"/>
                      <a:pt x="251460" y="774382"/>
                      <a:pt x="269558" y="774382"/>
                    </a:cubicBezTo>
                    <a:lnTo>
                      <a:pt x="320993" y="774382"/>
                    </a:lnTo>
                    <a:lnTo>
                      <a:pt x="320993" y="911543"/>
                    </a:lnTo>
                    <a:lnTo>
                      <a:pt x="165735" y="911543"/>
                    </a:lnTo>
                    <a:cubicBezTo>
                      <a:pt x="105728" y="911543"/>
                      <a:pt x="80010" y="885825"/>
                      <a:pt x="80010" y="823912"/>
                    </a:cubicBezTo>
                    <a:lnTo>
                      <a:pt x="80010" y="423863"/>
                    </a:lnTo>
                    <a:close/>
                    <a:moveTo>
                      <a:pt x="87630" y="0"/>
                    </a:moveTo>
                    <a:lnTo>
                      <a:pt x="228600" y="0"/>
                    </a:lnTo>
                    <a:lnTo>
                      <a:pt x="228600" y="150495"/>
                    </a:lnTo>
                    <a:lnTo>
                      <a:pt x="87630" y="150495"/>
                    </a:lnTo>
                    <a:lnTo>
                      <a:pt x="8763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5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B1BE911-D420-4A3D-B5CD-F4727983A6CF}"/>
                  </a:ext>
                </a:extLst>
              </p:cNvPr>
              <p:cNvSpPr/>
              <p:nvPr/>
            </p:nvSpPr>
            <p:spPr>
              <a:xfrm>
                <a:off x="4532936" y="437207"/>
                <a:ext cx="729620" cy="926782"/>
              </a:xfrm>
              <a:custGeom>
                <a:avLst/>
                <a:gdLst>
                  <a:gd name="connsiteX0" fmla="*/ 297185 w 729620"/>
                  <a:gd name="connsiteY0" fmla="*/ 240982 h 926782"/>
                  <a:gd name="connsiteX1" fmla="*/ 485780 w 729620"/>
                  <a:gd name="connsiteY1" fmla="*/ 320992 h 926782"/>
                  <a:gd name="connsiteX2" fmla="*/ 488638 w 729620"/>
                  <a:gd name="connsiteY2" fmla="*/ 320992 h 926782"/>
                  <a:gd name="connsiteX3" fmla="*/ 487685 w 729620"/>
                  <a:gd name="connsiteY3" fmla="*/ 282892 h 926782"/>
                  <a:gd name="connsiteX4" fmla="*/ 487685 w 729620"/>
                  <a:gd name="connsiteY4" fmla="*/ 166688 h 926782"/>
                  <a:gd name="connsiteX5" fmla="*/ 459110 w 729620"/>
                  <a:gd name="connsiteY5" fmla="*/ 138113 h 926782"/>
                  <a:gd name="connsiteX6" fmla="*/ 407675 w 729620"/>
                  <a:gd name="connsiteY6" fmla="*/ 138113 h 926782"/>
                  <a:gd name="connsiteX7" fmla="*/ 407675 w 729620"/>
                  <a:gd name="connsiteY7" fmla="*/ 0 h 926782"/>
                  <a:gd name="connsiteX8" fmla="*/ 562933 w 729620"/>
                  <a:gd name="connsiteY8" fmla="*/ 0 h 926782"/>
                  <a:gd name="connsiteX9" fmla="*/ 650563 w 729620"/>
                  <a:gd name="connsiteY9" fmla="*/ 87630 h 926782"/>
                  <a:gd name="connsiteX10" fmla="*/ 650563 w 729620"/>
                  <a:gd name="connsiteY10" fmla="*/ 745807 h 926782"/>
                  <a:gd name="connsiteX11" fmla="*/ 679138 w 729620"/>
                  <a:gd name="connsiteY11" fmla="*/ 774382 h 926782"/>
                  <a:gd name="connsiteX12" fmla="*/ 729620 w 729620"/>
                  <a:gd name="connsiteY12" fmla="*/ 774382 h 926782"/>
                  <a:gd name="connsiteX13" fmla="*/ 729620 w 729620"/>
                  <a:gd name="connsiteY13" fmla="*/ 911543 h 926782"/>
                  <a:gd name="connsiteX14" fmla="*/ 579125 w 729620"/>
                  <a:gd name="connsiteY14" fmla="*/ 911543 h 926782"/>
                  <a:gd name="connsiteX15" fmla="*/ 498163 w 729620"/>
                  <a:gd name="connsiteY15" fmla="*/ 844868 h 926782"/>
                  <a:gd name="connsiteX16" fmla="*/ 498163 w 729620"/>
                  <a:gd name="connsiteY16" fmla="*/ 820103 h 926782"/>
                  <a:gd name="connsiteX17" fmla="*/ 495305 w 729620"/>
                  <a:gd name="connsiteY17" fmla="*/ 820103 h 926782"/>
                  <a:gd name="connsiteX18" fmla="*/ 291470 w 729620"/>
                  <a:gd name="connsiteY18" fmla="*/ 926782 h 926782"/>
                  <a:gd name="connsiteX19" fmla="*/ 5 w 729620"/>
                  <a:gd name="connsiteY19" fmla="*/ 583882 h 926782"/>
                  <a:gd name="connsiteX20" fmla="*/ 297185 w 729620"/>
                  <a:gd name="connsiteY20" fmla="*/ 240982 h 926782"/>
                  <a:gd name="connsiteX21" fmla="*/ 491495 w 729620"/>
                  <a:gd name="connsiteY21" fmla="*/ 582930 h 926782"/>
                  <a:gd name="connsiteX22" fmla="*/ 329570 w 729620"/>
                  <a:gd name="connsiteY22" fmla="*/ 381000 h 926782"/>
                  <a:gd name="connsiteX23" fmla="*/ 165740 w 729620"/>
                  <a:gd name="connsiteY23" fmla="*/ 583882 h 926782"/>
                  <a:gd name="connsiteX24" fmla="*/ 327665 w 729620"/>
                  <a:gd name="connsiteY24" fmla="*/ 789623 h 926782"/>
                  <a:gd name="connsiteX25" fmla="*/ 491495 w 729620"/>
                  <a:gd name="connsiteY25" fmla="*/ 582930 h 92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9620" h="926782">
                    <a:moveTo>
                      <a:pt x="297185" y="240982"/>
                    </a:moveTo>
                    <a:cubicBezTo>
                      <a:pt x="440060" y="240982"/>
                      <a:pt x="485780" y="320992"/>
                      <a:pt x="485780" y="320992"/>
                    </a:cubicBezTo>
                    <a:lnTo>
                      <a:pt x="488638" y="320992"/>
                    </a:lnTo>
                    <a:cubicBezTo>
                      <a:pt x="488638" y="320992"/>
                      <a:pt x="487685" y="303848"/>
                      <a:pt x="487685" y="282892"/>
                    </a:cubicBezTo>
                    <a:lnTo>
                      <a:pt x="487685" y="166688"/>
                    </a:lnTo>
                    <a:cubicBezTo>
                      <a:pt x="487685" y="147638"/>
                      <a:pt x="477208" y="138113"/>
                      <a:pt x="459110" y="138113"/>
                    </a:cubicBezTo>
                    <a:lnTo>
                      <a:pt x="407675" y="138113"/>
                    </a:lnTo>
                    <a:lnTo>
                      <a:pt x="407675" y="0"/>
                    </a:lnTo>
                    <a:lnTo>
                      <a:pt x="562933" y="0"/>
                    </a:lnTo>
                    <a:cubicBezTo>
                      <a:pt x="622940" y="0"/>
                      <a:pt x="650563" y="26670"/>
                      <a:pt x="650563" y="87630"/>
                    </a:cubicBezTo>
                    <a:lnTo>
                      <a:pt x="650563" y="745807"/>
                    </a:lnTo>
                    <a:cubicBezTo>
                      <a:pt x="650563" y="763905"/>
                      <a:pt x="661040" y="774382"/>
                      <a:pt x="679138" y="774382"/>
                    </a:cubicBezTo>
                    <a:lnTo>
                      <a:pt x="729620" y="774382"/>
                    </a:lnTo>
                    <a:lnTo>
                      <a:pt x="729620" y="911543"/>
                    </a:lnTo>
                    <a:lnTo>
                      <a:pt x="579125" y="911543"/>
                    </a:lnTo>
                    <a:cubicBezTo>
                      <a:pt x="520070" y="911543"/>
                      <a:pt x="498163" y="882968"/>
                      <a:pt x="498163" y="844868"/>
                    </a:cubicBezTo>
                    <a:cubicBezTo>
                      <a:pt x="498163" y="830580"/>
                      <a:pt x="498163" y="820103"/>
                      <a:pt x="498163" y="820103"/>
                    </a:cubicBezTo>
                    <a:lnTo>
                      <a:pt x="495305" y="820103"/>
                    </a:lnTo>
                    <a:cubicBezTo>
                      <a:pt x="495305" y="820103"/>
                      <a:pt x="441013" y="926782"/>
                      <a:pt x="291470" y="926782"/>
                    </a:cubicBezTo>
                    <a:cubicBezTo>
                      <a:pt x="114305" y="926782"/>
                      <a:pt x="5" y="786765"/>
                      <a:pt x="5" y="583882"/>
                    </a:cubicBezTo>
                    <a:cubicBezTo>
                      <a:pt x="-947" y="376238"/>
                      <a:pt x="123830" y="240982"/>
                      <a:pt x="297185" y="240982"/>
                    </a:cubicBezTo>
                    <a:close/>
                    <a:moveTo>
                      <a:pt x="491495" y="582930"/>
                    </a:moveTo>
                    <a:cubicBezTo>
                      <a:pt x="491495" y="481965"/>
                      <a:pt x="439108" y="381000"/>
                      <a:pt x="329570" y="381000"/>
                    </a:cubicBezTo>
                    <a:cubicBezTo>
                      <a:pt x="240035" y="381000"/>
                      <a:pt x="165740" y="454342"/>
                      <a:pt x="165740" y="583882"/>
                    </a:cubicBezTo>
                    <a:cubicBezTo>
                      <a:pt x="165740" y="708660"/>
                      <a:pt x="231463" y="789623"/>
                      <a:pt x="327665" y="789623"/>
                    </a:cubicBezTo>
                    <a:cubicBezTo>
                      <a:pt x="411485" y="789623"/>
                      <a:pt x="491495" y="727710"/>
                      <a:pt x="491495" y="5829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5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19D2AB1-4B6B-4ACE-9B15-34943EF45BC2}"/>
                  </a:ext>
                </a:extLst>
              </p:cNvPr>
              <p:cNvSpPr/>
              <p:nvPr/>
            </p:nvSpPr>
            <p:spPr>
              <a:xfrm>
                <a:off x="5331136" y="678189"/>
                <a:ext cx="622935" cy="685800"/>
              </a:xfrm>
              <a:custGeom>
                <a:avLst/>
                <a:gdLst>
                  <a:gd name="connsiteX0" fmla="*/ 332423 w 622935"/>
                  <a:gd name="connsiteY0" fmla="*/ 0 h 685800"/>
                  <a:gd name="connsiteX1" fmla="*/ 622935 w 622935"/>
                  <a:gd name="connsiteY1" fmla="*/ 310515 h 685800"/>
                  <a:gd name="connsiteX2" fmla="*/ 619125 w 622935"/>
                  <a:gd name="connsiteY2" fmla="*/ 370523 h 685800"/>
                  <a:gd name="connsiteX3" fmla="*/ 166688 w 622935"/>
                  <a:gd name="connsiteY3" fmla="*/ 370523 h 685800"/>
                  <a:gd name="connsiteX4" fmla="*/ 362902 w 622935"/>
                  <a:gd name="connsiteY4" fmla="*/ 546735 h 685800"/>
                  <a:gd name="connsiteX5" fmla="*/ 546735 w 622935"/>
                  <a:gd name="connsiteY5" fmla="*/ 473393 h 685800"/>
                  <a:gd name="connsiteX6" fmla="*/ 614363 w 622935"/>
                  <a:gd name="connsiteY6" fmla="*/ 586740 h 685800"/>
                  <a:gd name="connsiteX7" fmla="*/ 351473 w 622935"/>
                  <a:gd name="connsiteY7" fmla="*/ 685800 h 685800"/>
                  <a:gd name="connsiteX8" fmla="*/ 0 w 622935"/>
                  <a:gd name="connsiteY8" fmla="*/ 342900 h 685800"/>
                  <a:gd name="connsiteX9" fmla="*/ 332423 w 622935"/>
                  <a:gd name="connsiteY9" fmla="*/ 0 h 685800"/>
                  <a:gd name="connsiteX10" fmla="*/ 455295 w 622935"/>
                  <a:gd name="connsiteY10" fmla="*/ 258128 h 685800"/>
                  <a:gd name="connsiteX11" fmla="*/ 332423 w 622935"/>
                  <a:gd name="connsiteY11" fmla="*/ 125730 h 685800"/>
                  <a:gd name="connsiteX12" fmla="*/ 172402 w 622935"/>
                  <a:gd name="connsiteY12" fmla="*/ 258128 h 685800"/>
                  <a:gd name="connsiteX13" fmla="*/ 455295 w 622935"/>
                  <a:gd name="connsiteY13" fmla="*/ 258128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2935" h="685800">
                    <a:moveTo>
                      <a:pt x="332423" y="0"/>
                    </a:moveTo>
                    <a:cubicBezTo>
                      <a:pt x="520065" y="0"/>
                      <a:pt x="622935" y="137160"/>
                      <a:pt x="622935" y="310515"/>
                    </a:cubicBezTo>
                    <a:cubicBezTo>
                      <a:pt x="622935" y="329565"/>
                      <a:pt x="619125" y="370523"/>
                      <a:pt x="619125" y="370523"/>
                    </a:cubicBezTo>
                    <a:lnTo>
                      <a:pt x="166688" y="370523"/>
                    </a:lnTo>
                    <a:cubicBezTo>
                      <a:pt x="179070" y="485775"/>
                      <a:pt x="263843" y="546735"/>
                      <a:pt x="362902" y="546735"/>
                    </a:cubicBezTo>
                    <a:cubicBezTo>
                      <a:pt x="467677" y="546735"/>
                      <a:pt x="546735" y="473393"/>
                      <a:pt x="546735" y="473393"/>
                    </a:cubicBezTo>
                    <a:lnTo>
                      <a:pt x="614363" y="586740"/>
                    </a:lnTo>
                    <a:cubicBezTo>
                      <a:pt x="614363" y="586740"/>
                      <a:pt x="514350" y="685800"/>
                      <a:pt x="351473" y="685800"/>
                    </a:cubicBezTo>
                    <a:cubicBezTo>
                      <a:pt x="134302" y="685800"/>
                      <a:pt x="0" y="529590"/>
                      <a:pt x="0" y="342900"/>
                    </a:cubicBezTo>
                    <a:cubicBezTo>
                      <a:pt x="0" y="141923"/>
                      <a:pt x="135255" y="0"/>
                      <a:pt x="332423" y="0"/>
                    </a:cubicBezTo>
                    <a:close/>
                    <a:moveTo>
                      <a:pt x="455295" y="258128"/>
                    </a:moveTo>
                    <a:cubicBezTo>
                      <a:pt x="452438" y="180023"/>
                      <a:pt x="399098" y="125730"/>
                      <a:pt x="332423" y="125730"/>
                    </a:cubicBezTo>
                    <a:cubicBezTo>
                      <a:pt x="248602" y="125730"/>
                      <a:pt x="189548" y="176213"/>
                      <a:pt x="172402" y="258128"/>
                    </a:cubicBezTo>
                    <a:lnTo>
                      <a:pt x="455295" y="25812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05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2669E97-76DF-4D77-B915-7BB56834E455}"/>
                </a:ext>
              </a:extLst>
            </p:cNvPr>
            <p:cNvSpPr/>
            <p:nvPr/>
          </p:nvSpPr>
          <p:spPr>
            <a:xfrm>
              <a:off x="401949" y="4772"/>
              <a:ext cx="681989" cy="680085"/>
            </a:xfrm>
            <a:custGeom>
              <a:avLst/>
              <a:gdLst>
                <a:gd name="connsiteX0" fmla="*/ 21908 w 681989"/>
                <a:gd name="connsiteY0" fmla="*/ 251460 h 680085"/>
                <a:gd name="connsiteX1" fmla="*/ 21908 w 681989"/>
                <a:gd name="connsiteY1" fmla="*/ 251460 h 680085"/>
                <a:gd name="connsiteX2" fmla="*/ 24765 w 681989"/>
                <a:gd name="connsiteY2" fmla="*/ 251460 h 680085"/>
                <a:gd name="connsiteX3" fmla="*/ 24765 w 681989"/>
                <a:gd name="connsiteY3" fmla="*/ 251460 h 680085"/>
                <a:gd name="connsiteX4" fmla="*/ 429578 w 681989"/>
                <a:gd name="connsiteY4" fmla="*/ 653415 h 680085"/>
                <a:gd name="connsiteX5" fmla="*/ 429578 w 681989"/>
                <a:gd name="connsiteY5" fmla="*/ 656273 h 680085"/>
                <a:gd name="connsiteX6" fmla="*/ 430530 w 681989"/>
                <a:gd name="connsiteY6" fmla="*/ 661988 h 680085"/>
                <a:gd name="connsiteX7" fmla="*/ 454343 w 681989"/>
                <a:gd name="connsiteY7" fmla="*/ 680085 h 680085"/>
                <a:gd name="connsiteX8" fmla="*/ 658178 w 681989"/>
                <a:gd name="connsiteY8" fmla="*/ 680085 h 680085"/>
                <a:gd name="connsiteX9" fmla="*/ 681990 w 681989"/>
                <a:gd name="connsiteY9" fmla="*/ 660083 h 680085"/>
                <a:gd name="connsiteX10" fmla="*/ 681990 w 681989"/>
                <a:gd name="connsiteY10" fmla="*/ 660083 h 680085"/>
                <a:gd name="connsiteX11" fmla="*/ 681990 w 681989"/>
                <a:gd name="connsiteY11" fmla="*/ 656273 h 680085"/>
                <a:gd name="connsiteX12" fmla="*/ 681038 w 681989"/>
                <a:gd name="connsiteY12" fmla="*/ 650558 h 680085"/>
                <a:gd name="connsiteX13" fmla="*/ 681038 w 681989"/>
                <a:gd name="connsiteY13" fmla="*/ 650558 h 680085"/>
                <a:gd name="connsiteX14" fmla="*/ 29528 w 681989"/>
                <a:gd name="connsiteY14" fmla="*/ 953 h 680085"/>
                <a:gd name="connsiteX15" fmla="*/ 23813 w 681989"/>
                <a:gd name="connsiteY15" fmla="*/ 0 h 680085"/>
                <a:gd name="connsiteX16" fmla="*/ 20003 w 681989"/>
                <a:gd name="connsiteY16" fmla="*/ 0 h 680085"/>
                <a:gd name="connsiteX17" fmla="*/ 0 w 681989"/>
                <a:gd name="connsiteY17" fmla="*/ 23813 h 680085"/>
                <a:gd name="connsiteX18" fmla="*/ 0 w 681989"/>
                <a:gd name="connsiteY18" fmla="*/ 227648 h 680085"/>
                <a:gd name="connsiteX19" fmla="*/ 21908 w 681989"/>
                <a:gd name="connsiteY19" fmla="*/ 251460 h 68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1989" h="680085">
                  <a:moveTo>
                    <a:pt x="21908" y="251460"/>
                  </a:moveTo>
                  <a:lnTo>
                    <a:pt x="21908" y="251460"/>
                  </a:lnTo>
                  <a:cubicBezTo>
                    <a:pt x="22860" y="251460"/>
                    <a:pt x="23813" y="251460"/>
                    <a:pt x="24765" y="251460"/>
                  </a:cubicBezTo>
                  <a:lnTo>
                    <a:pt x="24765" y="251460"/>
                  </a:lnTo>
                  <a:cubicBezTo>
                    <a:pt x="241935" y="263843"/>
                    <a:pt x="415290" y="436245"/>
                    <a:pt x="429578" y="653415"/>
                  </a:cubicBezTo>
                  <a:cubicBezTo>
                    <a:pt x="429578" y="654368"/>
                    <a:pt x="429578" y="655320"/>
                    <a:pt x="429578" y="656273"/>
                  </a:cubicBezTo>
                  <a:cubicBezTo>
                    <a:pt x="429578" y="658178"/>
                    <a:pt x="429578" y="660083"/>
                    <a:pt x="430530" y="661988"/>
                  </a:cubicBezTo>
                  <a:cubicBezTo>
                    <a:pt x="433388" y="672465"/>
                    <a:pt x="442913" y="680085"/>
                    <a:pt x="454343" y="680085"/>
                  </a:cubicBezTo>
                  <a:lnTo>
                    <a:pt x="658178" y="680085"/>
                  </a:lnTo>
                  <a:cubicBezTo>
                    <a:pt x="670560" y="680085"/>
                    <a:pt x="680085" y="671513"/>
                    <a:pt x="681990" y="660083"/>
                  </a:cubicBezTo>
                  <a:cubicBezTo>
                    <a:pt x="681990" y="660083"/>
                    <a:pt x="681990" y="660083"/>
                    <a:pt x="681990" y="660083"/>
                  </a:cubicBezTo>
                  <a:cubicBezTo>
                    <a:pt x="681990" y="659130"/>
                    <a:pt x="681990" y="657225"/>
                    <a:pt x="681990" y="656273"/>
                  </a:cubicBezTo>
                  <a:cubicBezTo>
                    <a:pt x="681990" y="654368"/>
                    <a:pt x="681990" y="652463"/>
                    <a:pt x="681038" y="650558"/>
                  </a:cubicBezTo>
                  <a:cubicBezTo>
                    <a:pt x="681038" y="650558"/>
                    <a:pt x="681038" y="650558"/>
                    <a:pt x="681038" y="650558"/>
                  </a:cubicBezTo>
                  <a:cubicBezTo>
                    <a:pt x="664845" y="298133"/>
                    <a:pt x="381953" y="15240"/>
                    <a:pt x="29528" y="953"/>
                  </a:cubicBezTo>
                  <a:cubicBezTo>
                    <a:pt x="27623" y="0"/>
                    <a:pt x="25718" y="0"/>
                    <a:pt x="23813" y="0"/>
                  </a:cubicBezTo>
                  <a:cubicBezTo>
                    <a:pt x="22860" y="0"/>
                    <a:pt x="21908" y="0"/>
                    <a:pt x="20003" y="0"/>
                  </a:cubicBezTo>
                  <a:cubicBezTo>
                    <a:pt x="8573" y="1905"/>
                    <a:pt x="0" y="12383"/>
                    <a:pt x="0" y="23813"/>
                  </a:cubicBezTo>
                  <a:lnTo>
                    <a:pt x="0" y="227648"/>
                  </a:lnTo>
                  <a:cubicBezTo>
                    <a:pt x="0" y="240030"/>
                    <a:pt x="9525" y="250508"/>
                    <a:pt x="21908" y="251460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048CE2D-A2A3-4A94-849F-4F459CCABE17}"/>
                </a:ext>
              </a:extLst>
            </p:cNvPr>
            <p:cNvSpPr/>
            <p:nvPr/>
          </p:nvSpPr>
          <p:spPr>
            <a:xfrm>
              <a:off x="1082986" y="4772"/>
              <a:ext cx="681037" cy="680085"/>
            </a:xfrm>
            <a:custGeom>
              <a:avLst/>
              <a:gdLst>
                <a:gd name="connsiteX0" fmla="*/ 20955 w 681037"/>
                <a:gd name="connsiteY0" fmla="*/ 251460 h 680085"/>
                <a:gd name="connsiteX1" fmla="*/ 23813 w 681037"/>
                <a:gd name="connsiteY1" fmla="*/ 251460 h 680085"/>
                <a:gd name="connsiteX2" fmla="*/ 23813 w 681037"/>
                <a:gd name="connsiteY2" fmla="*/ 251460 h 680085"/>
                <a:gd name="connsiteX3" fmla="*/ 428625 w 681037"/>
                <a:gd name="connsiteY3" fmla="*/ 653415 h 680085"/>
                <a:gd name="connsiteX4" fmla="*/ 428625 w 681037"/>
                <a:gd name="connsiteY4" fmla="*/ 656273 h 680085"/>
                <a:gd name="connsiteX5" fmla="*/ 429578 w 681037"/>
                <a:gd name="connsiteY5" fmla="*/ 661988 h 680085"/>
                <a:gd name="connsiteX6" fmla="*/ 453390 w 681037"/>
                <a:gd name="connsiteY6" fmla="*/ 680085 h 680085"/>
                <a:gd name="connsiteX7" fmla="*/ 657225 w 681037"/>
                <a:gd name="connsiteY7" fmla="*/ 680085 h 680085"/>
                <a:gd name="connsiteX8" fmla="*/ 681038 w 681037"/>
                <a:gd name="connsiteY8" fmla="*/ 660083 h 680085"/>
                <a:gd name="connsiteX9" fmla="*/ 681038 w 681037"/>
                <a:gd name="connsiteY9" fmla="*/ 660083 h 680085"/>
                <a:gd name="connsiteX10" fmla="*/ 681038 w 681037"/>
                <a:gd name="connsiteY10" fmla="*/ 656273 h 680085"/>
                <a:gd name="connsiteX11" fmla="*/ 680085 w 681037"/>
                <a:gd name="connsiteY11" fmla="*/ 650558 h 680085"/>
                <a:gd name="connsiteX12" fmla="*/ 680085 w 681037"/>
                <a:gd name="connsiteY12" fmla="*/ 650558 h 680085"/>
                <a:gd name="connsiteX13" fmla="*/ 29527 w 681037"/>
                <a:gd name="connsiteY13" fmla="*/ 0 h 680085"/>
                <a:gd name="connsiteX14" fmla="*/ 23813 w 681037"/>
                <a:gd name="connsiteY14" fmla="*/ 0 h 680085"/>
                <a:gd name="connsiteX15" fmla="*/ 20002 w 681037"/>
                <a:gd name="connsiteY15" fmla="*/ 0 h 680085"/>
                <a:gd name="connsiteX16" fmla="*/ 0 w 681037"/>
                <a:gd name="connsiteY16" fmla="*/ 23813 h 680085"/>
                <a:gd name="connsiteX17" fmla="*/ 0 w 681037"/>
                <a:gd name="connsiteY17" fmla="*/ 227648 h 680085"/>
                <a:gd name="connsiteX18" fmla="*/ 20955 w 681037"/>
                <a:gd name="connsiteY18" fmla="*/ 251460 h 68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1037" h="680085">
                  <a:moveTo>
                    <a:pt x="20955" y="251460"/>
                  </a:moveTo>
                  <a:cubicBezTo>
                    <a:pt x="21908" y="251460"/>
                    <a:pt x="22860" y="251460"/>
                    <a:pt x="23813" y="251460"/>
                  </a:cubicBezTo>
                  <a:lnTo>
                    <a:pt x="23813" y="251460"/>
                  </a:lnTo>
                  <a:cubicBezTo>
                    <a:pt x="240983" y="263843"/>
                    <a:pt x="415290" y="436245"/>
                    <a:pt x="428625" y="653415"/>
                  </a:cubicBezTo>
                  <a:cubicBezTo>
                    <a:pt x="428625" y="654368"/>
                    <a:pt x="428625" y="655320"/>
                    <a:pt x="428625" y="656273"/>
                  </a:cubicBezTo>
                  <a:cubicBezTo>
                    <a:pt x="428625" y="658178"/>
                    <a:pt x="428625" y="660083"/>
                    <a:pt x="429578" y="661988"/>
                  </a:cubicBezTo>
                  <a:cubicBezTo>
                    <a:pt x="432435" y="672465"/>
                    <a:pt x="441960" y="680085"/>
                    <a:pt x="453390" y="680085"/>
                  </a:cubicBezTo>
                  <a:lnTo>
                    <a:pt x="657225" y="680085"/>
                  </a:lnTo>
                  <a:cubicBezTo>
                    <a:pt x="669608" y="680085"/>
                    <a:pt x="679133" y="671513"/>
                    <a:pt x="681038" y="660083"/>
                  </a:cubicBezTo>
                  <a:cubicBezTo>
                    <a:pt x="681038" y="660083"/>
                    <a:pt x="681038" y="660083"/>
                    <a:pt x="681038" y="660083"/>
                  </a:cubicBezTo>
                  <a:cubicBezTo>
                    <a:pt x="681038" y="659130"/>
                    <a:pt x="681038" y="657225"/>
                    <a:pt x="681038" y="656273"/>
                  </a:cubicBezTo>
                  <a:cubicBezTo>
                    <a:pt x="681038" y="654368"/>
                    <a:pt x="681038" y="652463"/>
                    <a:pt x="680085" y="650558"/>
                  </a:cubicBezTo>
                  <a:cubicBezTo>
                    <a:pt x="680085" y="650558"/>
                    <a:pt x="680085" y="650558"/>
                    <a:pt x="680085" y="650558"/>
                  </a:cubicBezTo>
                  <a:cubicBezTo>
                    <a:pt x="664845" y="298133"/>
                    <a:pt x="381953" y="15240"/>
                    <a:pt x="29527" y="0"/>
                  </a:cubicBezTo>
                  <a:cubicBezTo>
                    <a:pt x="27623" y="0"/>
                    <a:pt x="25717" y="0"/>
                    <a:pt x="23813" y="0"/>
                  </a:cubicBezTo>
                  <a:cubicBezTo>
                    <a:pt x="22860" y="0"/>
                    <a:pt x="20955" y="0"/>
                    <a:pt x="20002" y="0"/>
                  </a:cubicBezTo>
                  <a:cubicBezTo>
                    <a:pt x="8573" y="1905"/>
                    <a:pt x="0" y="11430"/>
                    <a:pt x="0" y="23813"/>
                  </a:cubicBezTo>
                  <a:lnTo>
                    <a:pt x="0" y="227648"/>
                  </a:lnTo>
                  <a:cubicBezTo>
                    <a:pt x="0" y="240030"/>
                    <a:pt x="8573" y="250508"/>
                    <a:pt x="20955" y="251460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1BECC-7AAC-407B-8C4F-C0650ADC0726}"/>
                </a:ext>
              </a:extLst>
            </p:cNvPr>
            <p:cNvSpPr/>
            <p:nvPr/>
          </p:nvSpPr>
          <p:spPr>
            <a:xfrm>
              <a:off x="401949" y="685809"/>
              <a:ext cx="680085" cy="681037"/>
            </a:xfrm>
            <a:custGeom>
              <a:avLst/>
              <a:gdLst>
                <a:gd name="connsiteX0" fmla="*/ 651510 w 680085"/>
                <a:gd name="connsiteY0" fmla="*/ 680085 h 681037"/>
                <a:gd name="connsiteX1" fmla="*/ 953 w 680085"/>
                <a:gd name="connsiteY1" fmla="*/ 29527 h 681037"/>
                <a:gd name="connsiteX2" fmla="*/ 0 w 680085"/>
                <a:gd name="connsiteY2" fmla="*/ 23813 h 681037"/>
                <a:gd name="connsiteX3" fmla="*/ 0 w 680085"/>
                <a:gd name="connsiteY3" fmla="*/ 20002 h 681037"/>
                <a:gd name="connsiteX4" fmla="*/ 23813 w 680085"/>
                <a:gd name="connsiteY4" fmla="*/ 0 h 681037"/>
                <a:gd name="connsiteX5" fmla="*/ 227648 w 680085"/>
                <a:gd name="connsiteY5" fmla="*/ 0 h 681037"/>
                <a:gd name="connsiteX6" fmla="*/ 251460 w 680085"/>
                <a:gd name="connsiteY6" fmla="*/ 20955 h 681037"/>
                <a:gd name="connsiteX7" fmla="*/ 251460 w 680085"/>
                <a:gd name="connsiteY7" fmla="*/ 20955 h 681037"/>
                <a:gd name="connsiteX8" fmla="*/ 251460 w 680085"/>
                <a:gd name="connsiteY8" fmla="*/ 23813 h 681037"/>
                <a:gd name="connsiteX9" fmla="*/ 251460 w 680085"/>
                <a:gd name="connsiteY9" fmla="*/ 23813 h 681037"/>
                <a:gd name="connsiteX10" fmla="*/ 653415 w 680085"/>
                <a:gd name="connsiteY10" fmla="*/ 428625 h 681037"/>
                <a:gd name="connsiteX11" fmla="*/ 656273 w 680085"/>
                <a:gd name="connsiteY11" fmla="*/ 428625 h 681037"/>
                <a:gd name="connsiteX12" fmla="*/ 661988 w 680085"/>
                <a:gd name="connsiteY12" fmla="*/ 429578 h 681037"/>
                <a:gd name="connsiteX13" fmla="*/ 661988 w 680085"/>
                <a:gd name="connsiteY13" fmla="*/ 429578 h 681037"/>
                <a:gd name="connsiteX14" fmla="*/ 680085 w 680085"/>
                <a:gd name="connsiteY14" fmla="*/ 453390 h 681037"/>
                <a:gd name="connsiteX15" fmla="*/ 680085 w 680085"/>
                <a:gd name="connsiteY15" fmla="*/ 657225 h 681037"/>
                <a:gd name="connsiteX16" fmla="*/ 660083 w 680085"/>
                <a:gd name="connsiteY16" fmla="*/ 681038 h 681037"/>
                <a:gd name="connsiteX17" fmla="*/ 660083 w 680085"/>
                <a:gd name="connsiteY17" fmla="*/ 681038 h 681037"/>
                <a:gd name="connsiteX18" fmla="*/ 656273 w 680085"/>
                <a:gd name="connsiteY18" fmla="*/ 681038 h 681037"/>
                <a:gd name="connsiteX19" fmla="*/ 651510 w 680085"/>
                <a:gd name="connsiteY19" fmla="*/ 680085 h 681037"/>
                <a:gd name="connsiteX20" fmla="*/ 651510 w 680085"/>
                <a:gd name="connsiteY20" fmla="*/ 680085 h 68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0085" h="681037">
                  <a:moveTo>
                    <a:pt x="651510" y="680085"/>
                  </a:moveTo>
                  <a:cubicBezTo>
                    <a:pt x="299085" y="664845"/>
                    <a:pt x="16193" y="381953"/>
                    <a:pt x="953" y="29527"/>
                  </a:cubicBezTo>
                  <a:cubicBezTo>
                    <a:pt x="0" y="27623"/>
                    <a:pt x="0" y="25717"/>
                    <a:pt x="0" y="23813"/>
                  </a:cubicBezTo>
                  <a:cubicBezTo>
                    <a:pt x="0" y="22860"/>
                    <a:pt x="0" y="20955"/>
                    <a:pt x="0" y="20002"/>
                  </a:cubicBezTo>
                  <a:cubicBezTo>
                    <a:pt x="1905" y="8573"/>
                    <a:pt x="11430" y="0"/>
                    <a:pt x="23813" y="0"/>
                  </a:cubicBezTo>
                  <a:lnTo>
                    <a:pt x="227648" y="0"/>
                  </a:lnTo>
                  <a:cubicBezTo>
                    <a:pt x="240030" y="0"/>
                    <a:pt x="250508" y="9525"/>
                    <a:pt x="251460" y="20955"/>
                  </a:cubicBezTo>
                  <a:lnTo>
                    <a:pt x="251460" y="20955"/>
                  </a:lnTo>
                  <a:cubicBezTo>
                    <a:pt x="251460" y="21908"/>
                    <a:pt x="251460" y="22860"/>
                    <a:pt x="251460" y="23813"/>
                  </a:cubicBezTo>
                  <a:lnTo>
                    <a:pt x="251460" y="23813"/>
                  </a:lnTo>
                  <a:cubicBezTo>
                    <a:pt x="263843" y="240983"/>
                    <a:pt x="436245" y="414338"/>
                    <a:pt x="653415" y="428625"/>
                  </a:cubicBezTo>
                  <a:cubicBezTo>
                    <a:pt x="654368" y="428625"/>
                    <a:pt x="655320" y="428625"/>
                    <a:pt x="656273" y="428625"/>
                  </a:cubicBezTo>
                  <a:cubicBezTo>
                    <a:pt x="658178" y="428625"/>
                    <a:pt x="660083" y="428625"/>
                    <a:pt x="661988" y="429578"/>
                  </a:cubicBezTo>
                  <a:lnTo>
                    <a:pt x="661988" y="429578"/>
                  </a:lnTo>
                  <a:cubicBezTo>
                    <a:pt x="672465" y="432435"/>
                    <a:pt x="680085" y="441960"/>
                    <a:pt x="680085" y="453390"/>
                  </a:cubicBezTo>
                  <a:lnTo>
                    <a:pt x="680085" y="657225"/>
                  </a:lnTo>
                  <a:cubicBezTo>
                    <a:pt x="680085" y="669608"/>
                    <a:pt x="671513" y="679133"/>
                    <a:pt x="660083" y="681038"/>
                  </a:cubicBezTo>
                  <a:cubicBezTo>
                    <a:pt x="660083" y="681038"/>
                    <a:pt x="660083" y="681038"/>
                    <a:pt x="660083" y="681038"/>
                  </a:cubicBezTo>
                  <a:cubicBezTo>
                    <a:pt x="659130" y="681038"/>
                    <a:pt x="657225" y="681038"/>
                    <a:pt x="656273" y="681038"/>
                  </a:cubicBezTo>
                  <a:cubicBezTo>
                    <a:pt x="654368" y="680085"/>
                    <a:pt x="652463" y="680085"/>
                    <a:pt x="651510" y="680085"/>
                  </a:cubicBezTo>
                  <a:cubicBezTo>
                    <a:pt x="651510" y="680085"/>
                    <a:pt x="651510" y="680085"/>
                    <a:pt x="651510" y="680085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83EF997-7D12-42F2-B1E2-1CD002F4AF48}"/>
                </a:ext>
              </a:extLst>
            </p:cNvPr>
            <p:cNvSpPr/>
            <p:nvPr/>
          </p:nvSpPr>
          <p:spPr>
            <a:xfrm>
              <a:off x="1082986" y="684857"/>
              <a:ext cx="681990" cy="680085"/>
            </a:xfrm>
            <a:custGeom>
              <a:avLst/>
              <a:gdLst>
                <a:gd name="connsiteX0" fmla="*/ 680085 w 681990"/>
                <a:gd name="connsiteY0" fmla="*/ 651510 h 680085"/>
                <a:gd name="connsiteX1" fmla="*/ 680085 w 681990"/>
                <a:gd name="connsiteY1" fmla="*/ 651510 h 680085"/>
                <a:gd name="connsiteX2" fmla="*/ 29527 w 681990"/>
                <a:gd name="connsiteY2" fmla="*/ 952 h 680085"/>
                <a:gd name="connsiteX3" fmla="*/ 23813 w 681990"/>
                <a:gd name="connsiteY3" fmla="*/ 0 h 680085"/>
                <a:gd name="connsiteX4" fmla="*/ 20002 w 681990"/>
                <a:gd name="connsiteY4" fmla="*/ 0 h 680085"/>
                <a:gd name="connsiteX5" fmla="*/ 0 w 681990"/>
                <a:gd name="connsiteY5" fmla="*/ 23813 h 680085"/>
                <a:gd name="connsiteX6" fmla="*/ 0 w 681990"/>
                <a:gd name="connsiteY6" fmla="*/ 227648 h 680085"/>
                <a:gd name="connsiteX7" fmla="*/ 21908 w 681990"/>
                <a:gd name="connsiteY7" fmla="*/ 251460 h 680085"/>
                <a:gd name="connsiteX8" fmla="*/ 24765 w 681990"/>
                <a:gd name="connsiteY8" fmla="*/ 251460 h 680085"/>
                <a:gd name="connsiteX9" fmla="*/ 24765 w 681990"/>
                <a:gd name="connsiteY9" fmla="*/ 251460 h 680085"/>
                <a:gd name="connsiteX10" fmla="*/ 429578 w 681990"/>
                <a:gd name="connsiteY10" fmla="*/ 653415 h 680085"/>
                <a:gd name="connsiteX11" fmla="*/ 429578 w 681990"/>
                <a:gd name="connsiteY11" fmla="*/ 656273 h 680085"/>
                <a:gd name="connsiteX12" fmla="*/ 430530 w 681990"/>
                <a:gd name="connsiteY12" fmla="*/ 661987 h 680085"/>
                <a:gd name="connsiteX13" fmla="*/ 430530 w 681990"/>
                <a:gd name="connsiteY13" fmla="*/ 661987 h 680085"/>
                <a:gd name="connsiteX14" fmla="*/ 454342 w 681990"/>
                <a:gd name="connsiteY14" fmla="*/ 680085 h 680085"/>
                <a:gd name="connsiteX15" fmla="*/ 658178 w 681990"/>
                <a:gd name="connsiteY15" fmla="*/ 680085 h 680085"/>
                <a:gd name="connsiteX16" fmla="*/ 681990 w 681990"/>
                <a:gd name="connsiteY16" fmla="*/ 660082 h 680085"/>
                <a:gd name="connsiteX17" fmla="*/ 681990 w 681990"/>
                <a:gd name="connsiteY17" fmla="*/ 660082 h 680085"/>
                <a:gd name="connsiteX18" fmla="*/ 681990 w 681990"/>
                <a:gd name="connsiteY18" fmla="*/ 659130 h 680085"/>
                <a:gd name="connsiteX19" fmla="*/ 681990 w 681990"/>
                <a:gd name="connsiteY19" fmla="*/ 656273 h 680085"/>
                <a:gd name="connsiteX20" fmla="*/ 680085 w 681990"/>
                <a:gd name="connsiteY20" fmla="*/ 651510 h 68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1990" h="680085">
                  <a:moveTo>
                    <a:pt x="680085" y="651510"/>
                  </a:moveTo>
                  <a:cubicBezTo>
                    <a:pt x="680085" y="651510"/>
                    <a:pt x="680085" y="651510"/>
                    <a:pt x="680085" y="651510"/>
                  </a:cubicBezTo>
                  <a:cubicBezTo>
                    <a:pt x="664845" y="299085"/>
                    <a:pt x="381953" y="16192"/>
                    <a:pt x="29527" y="952"/>
                  </a:cubicBezTo>
                  <a:cubicBezTo>
                    <a:pt x="27623" y="952"/>
                    <a:pt x="25717" y="0"/>
                    <a:pt x="23813" y="0"/>
                  </a:cubicBezTo>
                  <a:cubicBezTo>
                    <a:pt x="22860" y="0"/>
                    <a:pt x="20955" y="0"/>
                    <a:pt x="20002" y="0"/>
                  </a:cubicBezTo>
                  <a:cubicBezTo>
                    <a:pt x="8573" y="1905"/>
                    <a:pt x="0" y="11430"/>
                    <a:pt x="0" y="23813"/>
                  </a:cubicBezTo>
                  <a:lnTo>
                    <a:pt x="0" y="227648"/>
                  </a:lnTo>
                  <a:cubicBezTo>
                    <a:pt x="0" y="240030"/>
                    <a:pt x="9525" y="250507"/>
                    <a:pt x="21908" y="251460"/>
                  </a:cubicBezTo>
                  <a:cubicBezTo>
                    <a:pt x="22860" y="251460"/>
                    <a:pt x="23813" y="251460"/>
                    <a:pt x="24765" y="251460"/>
                  </a:cubicBezTo>
                  <a:lnTo>
                    <a:pt x="24765" y="251460"/>
                  </a:lnTo>
                  <a:cubicBezTo>
                    <a:pt x="241935" y="263842"/>
                    <a:pt x="416242" y="436245"/>
                    <a:pt x="429578" y="653415"/>
                  </a:cubicBezTo>
                  <a:cubicBezTo>
                    <a:pt x="429578" y="654368"/>
                    <a:pt x="429578" y="655320"/>
                    <a:pt x="429578" y="656273"/>
                  </a:cubicBezTo>
                  <a:cubicBezTo>
                    <a:pt x="429578" y="658178"/>
                    <a:pt x="429578" y="660082"/>
                    <a:pt x="430530" y="661987"/>
                  </a:cubicBezTo>
                  <a:cubicBezTo>
                    <a:pt x="430530" y="661987"/>
                    <a:pt x="430530" y="661987"/>
                    <a:pt x="430530" y="661987"/>
                  </a:cubicBezTo>
                  <a:cubicBezTo>
                    <a:pt x="433388" y="672465"/>
                    <a:pt x="442913" y="680085"/>
                    <a:pt x="454342" y="680085"/>
                  </a:cubicBezTo>
                  <a:lnTo>
                    <a:pt x="658178" y="680085"/>
                  </a:lnTo>
                  <a:cubicBezTo>
                    <a:pt x="670560" y="680085"/>
                    <a:pt x="680085" y="671512"/>
                    <a:pt x="681990" y="660082"/>
                  </a:cubicBezTo>
                  <a:cubicBezTo>
                    <a:pt x="681990" y="660082"/>
                    <a:pt x="681990" y="660082"/>
                    <a:pt x="681990" y="660082"/>
                  </a:cubicBezTo>
                  <a:cubicBezTo>
                    <a:pt x="681990" y="660082"/>
                    <a:pt x="681990" y="659130"/>
                    <a:pt x="681990" y="659130"/>
                  </a:cubicBezTo>
                  <a:cubicBezTo>
                    <a:pt x="681990" y="658178"/>
                    <a:pt x="681990" y="657225"/>
                    <a:pt x="681990" y="656273"/>
                  </a:cubicBezTo>
                  <a:cubicBezTo>
                    <a:pt x="680085" y="655320"/>
                    <a:pt x="680085" y="653415"/>
                    <a:pt x="680085" y="651510"/>
                  </a:cubicBezTo>
                  <a:close/>
                </a:path>
              </a:pathLst>
            </a:custGeom>
            <a:solidFill>
              <a:srgbClr val="DAD9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B4F249-A483-430D-98C9-C75E8CA89BD4}"/>
                </a:ext>
              </a:extLst>
            </p:cNvPr>
            <p:cNvSpPr/>
            <p:nvPr/>
          </p:nvSpPr>
          <p:spPr>
            <a:xfrm>
              <a:off x="392424" y="804872"/>
              <a:ext cx="544830" cy="543877"/>
            </a:xfrm>
            <a:custGeom>
              <a:avLst/>
              <a:gdLst>
                <a:gd name="connsiteX0" fmla="*/ 272415 w 544830"/>
                <a:gd name="connsiteY0" fmla="*/ 0 h 543877"/>
                <a:gd name="connsiteX1" fmla="*/ 0 w 544830"/>
                <a:gd name="connsiteY1" fmla="*/ 271463 h 543877"/>
                <a:gd name="connsiteX2" fmla="*/ 272415 w 544830"/>
                <a:gd name="connsiteY2" fmla="*/ 543878 h 543877"/>
                <a:gd name="connsiteX3" fmla="*/ 544830 w 544830"/>
                <a:gd name="connsiteY3" fmla="*/ 271463 h 543877"/>
                <a:gd name="connsiteX4" fmla="*/ 272415 w 544830"/>
                <a:gd name="connsiteY4" fmla="*/ 0 h 543877"/>
                <a:gd name="connsiteX5" fmla="*/ 391478 w 544830"/>
                <a:gd name="connsiteY5" fmla="*/ 294323 h 543877"/>
                <a:gd name="connsiteX6" fmla="*/ 294323 w 544830"/>
                <a:gd name="connsiteY6" fmla="*/ 294323 h 543877"/>
                <a:gd name="connsiteX7" fmla="*/ 294323 w 544830"/>
                <a:gd name="connsiteY7" fmla="*/ 390525 h 543877"/>
                <a:gd name="connsiteX8" fmla="*/ 271463 w 544830"/>
                <a:gd name="connsiteY8" fmla="*/ 413385 h 543877"/>
                <a:gd name="connsiteX9" fmla="*/ 248603 w 544830"/>
                <a:gd name="connsiteY9" fmla="*/ 390525 h 543877"/>
                <a:gd name="connsiteX10" fmla="*/ 248603 w 544830"/>
                <a:gd name="connsiteY10" fmla="*/ 294323 h 543877"/>
                <a:gd name="connsiteX11" fmla="*/ 153353 w 544830"/>
                <a:gd name="connsiteY11" fmla="*/ 294323 h 543877"/>
                <a:gd name="connsiteX12" fmla="*/ 130493 w 544830"/>
                <a:gd name="connsiteY12" fmla="*/ 271463 h 543877"/>
                <a:gd name="connsiteX13" fmla="*/ 153353 w 544830"/>
                <a:gd name="connsiteY13" fmla="*/ 248602 h 543877"/>
                <a:gd name="connsiteX14" fmla="*/ 249555 w 544830"/>
                <a:gd name="connsiteY14" fmla="*/ 248602 h 543877"/>
                <a:gd name="connsiteX15" fmla="*/ 249555 w 544830"/>
                <a:gd name="connsiteY15" fmla="*/ 152400 h 543877"/>
                <a:gd name="connsiteX16" fmla="*/ 272415 w 544830"/>
                <a:gd name="connsiteY16" fmla="*/ 129540 h 543877"/>
                <a:gd name="connsiteX17" fmla="*/ 295275 w 544830"/>
                <a:gd name="connsiteY17" fmla="*/ 152400 h 543877"/>
                <a:gd name="connsiteX18" fmla="*/ 295275 w 544830"/>
                <a:gd name="connsiteY18" fmla="*/ 248602 h 543877"/>
                <a:gd name="connsiteX19" fmla="*/ 391478 w 544830"/>
                <a:gd name="connsiteY19" fmla="*/ 248602 h 543877"/>
                <a:gd name="connsiteX20" fmla="*/ 414338 w 544830"/>
                <a:gd name="connsiteY20" fmla="*/ 271463 h 543877"/>
                <a:gd name="connsiteX21" fmla="*/ 391478 w 544830"/>
                <a:gd name="connsiteY21" fmla="*/ 294323 h 543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4830" h="543877">
                  <a:moveTo>
                    <a:pt x="272415" y="0"/>
                  </a:moveTo>
                  <a:cubicBezTo>
                    <a:pt x="121920" y="0"/>
                    <a:pt x="0" y="121920"/>
                    <a:pt x="0" y="271463"/>
                  </a:cubicBezTo>
                  <a:cubicBezTo>
                    <a:pt x="0" y="421005"/>
                    <a:pt x="121920" y="543878"/>
                    <a:pt x="272415" y="543878"/>
                  </a:cubicBezTo>
                  <a:cubicBezTo>
                    <a:pt x="422910" y="543878"/>
                    <a:pt x="544830" y="421958"/>
                    <a:pt x="544830" y="271463"/>
                  </a:cubicBezTo>
                  <a:cubicBezTo>
                    <a:pt x="544830" y="120967"/>
                    <a:pt x="421958" y="0"/>
                    <a:pt x="272415" y="0"/>
                  </a:cubicBezTo>
                  <a:close/>
                  <a:moveTo>
                    <a:pt x="391478" y="294323"/>
                  </a:moveTo>
                  <a:lnTo>
                    <a:pt x="294323" y="294323"/>
                  </a:lnTo>
                  <a:lnTo>
                    <a:pt x="294323" y="390525"/>
                  </a:lnTo>
                  <a:cubicBezTo>
                    <a:pt x="294323" y="402908"/>
                    <a:pt x="283845" y="413385"/>
                    <a:pt x="271463" y="413385"/>
                  </a:cubicBezTo>
                  <a:cubicBezTo>
                    <a:pt x="259080" y="413385"/>
                    <a:pt x="248603" y="402908"/>
                    <a:pt x="248603" y="390525"/>
                  </a:cubicBezTo>
                  <a:lnTo>
                    <a:pt x="248603" y="294323"/>
                  </a:lnTo>
                  <a:lnTo>
                    <a:pt x="153353" y="294323"/>
                  </a:lnTo>
                  <a:cubicBezTo>
                    <a:pt x="140970" y="294323"/>
                    <a:pt x="130493" y="283845"/>
                    <a:pt x="130493" y="271463"/>
                  </a:cubicBezTo>
                  <a:cubicBezTo>
                    <a:pt x="130493" y="259080"/>
                    <a:pt x="140970" y="248602"/>
                    <a:pt x="153353" y="248602"/>
                  </a:cubicBezTo>
                  <a:lnTo>
                    <a:pt x="249555" y="248602"/>
                  </a:lnTo>
                  <a:lnTo>
                    <a:pt x="249555" y="152400"/>
                  </a:lnTo>
                  <a:cubicBezTo>
                    <a:pt x="249555" y="140017"/>
                    <a:pt x="260033" y="129540"/>
                    <a:pt x="272415" y="129540"/>
                  </a:cubicBezTo>
                  <a:cubicBezTo>
                    <a:pt x="284798" y="129540"/>
                    <a:pt x="295275" y="140017"/>
                    <a:pt x="295275" y="152400"/>
                  </a:cubicBezTo>
                  <a:lnTo>
                    <a:pt x="295275" y="248602"/>
                  </a:lnTo>
                  <a:lnTo>
                    <a:pt x="391478" y="248602"/>
                  </a:lnTo>
                  <a:cubicBezTo>
                    <a:pt x="403860" y="248602"/>
                    <a:pt x="414338" y="259080"/>
                    <a:pt x="414338" y="271463"/>
                  </a:cubicBezTo>
                  <a:cubicBezTo>
                    <a:pt x="413385" y="283845"/>
                    <a:pt x="403860" y="294323"/>
                    <a:pt x="391478" y="2943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050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CA39A78-0258-415C-A46D-BB8BF0EC46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46" t="18972" r="17740" b="26320"/>
          <a:stretch/>
        </p:blipFill>
        <p:spPr>
          <a:xfrm>
            <a:off x="8223311" y="4808056"/>
            <a:ext cx="632990" cy="13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16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CC87498-792A-46E4-9115-FF07A4597B6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8929" y="682521"/>
            <a:ext cx="7846142" cy="3830486"/>
          </a:xfrm>
          <a:custGeom>
            <a:avLst/>
            <a:gdLst>
              <a:gd name="connsiteX0" fmla="*/ 261290 w 10461522"/>
              <a:gd name="connsiteY0" fmla="*/ 0 h 5107314"/>
              <a:gd name="connsiteX1" fmla="*/ 10200232 w 10461522"/>
              <a:gd name="connsiteY1" fmla="*/ 0 h 5107314"/>
              <a:gd name="connsiteX2" fmla="*/ 10461522 w 10461522"/>
              <a:gd name="connsiteY2" fmla="*/ 261290 h 5107314"/>
              <a:gd name="connsiteX3" fmla="*/ 10461522 w 10461522"/>
              <a:gd name="connsiteY3" fmla="*/ 4846024 h 5107314"/>
              <a:gd name="connsiteX4" fmla="*/ 10200232 w 10461522"/>
              <a:gd name="connsiteY4" fmla="*/ 5107314 h 5107314"/>
              <a:gd name="connsiteX5" fmla="*/ 261290 w 10461522"/>
              <a:gd name="connsiteY5" fmla="*/ 5107314 h 5107314"/>
              <a:gd name="connsiteX6" fmla="*/ 0 w 10461522"/>
              <a:gd name="connsiteY6" fmla="*/ 4846024 h 5107314"/>
              <a:gd name="connsiteX7" fmla="*/ 0 w 10461522"/>
              <a:gd name="connsiteY7" fmla="*/ 261290 h 5107314"/>
              <a:gd name="connsiteX8" fmla="*/ 261290 w 10461522"/>
              <a:gd name="connsiteY8" fmla="*/ 0 h 510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61522" h="5107314">
                <a:moveTo>
                  <a:pt x="261290" y="0"/>
                </a:moveTo>
                <a:lnTo>
                  <a:pt x="10200232" y="0"/>
                </a:lnTo>
                <a:cubicBezTo>
                  <a:pt x="10344538" y="0"/>
                  <a:pt x="10461522" y="116984"/>
                  <a:pt x="10461522" y="261290"/>
                </a:cubicBezTo>
                <a:lnTo>
                  <a:pt x="10461522" y="4846024"/>
                </a:lnTo>
                <a:cubicBezTo>
                  <a:pt x="10461522" y="4990330"/>
                  <a:pt x="10344538" y="5107314"/>
                  <a:pt x="10200232" y="5107314"/>
                </a:cubicBezTo>
                <a:lnTo>
                  <a:pt x="261290" y="5107314"/>
                </a:lnTo>
                <a:cubicBezTo>
                  <a:pt x="116984" y="5107314"/>
                  <a:pt x="0" y="4990330"/>
                  <a:pt x="0" y="4846024"/>
                </a:cubicBezTo>
                <a:lnTo>
                  <a:pt x="0" y="261290"/>
                </a:lnTo>
                <a:cubicBezTo>
                  <a:pt x="0" y="116984"/>
                  <a:pt x="116984" y="0"/>
                  <a:pt x="261290" y="0"/>
                </a:cubicBez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979382-0E1D-4357-AA78-7755B97BD7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793362" y="2583108"/>
            <a:ext cx="2789068" cy="1929899"/>
          </a:xfrm>
          <a:custGeom>
            <a:avLst/>
            <a:gdLst>
              <a:gd name="connsiteX0" fmla="*/ 0 w 3718757"/>
              <a:gd name="connsiteY0" fmla="*/ 0 h 2573198"/>
              <a:gd name="connsiteX1" fmla="*/ 3452122 w 3718757"/>
              <a:gd name="connsiteY1" fmla="*/ 0 h 2573198"/>
              <a:gd name="connsiteX2" fmla="*/ 3718757 w 3718757"/>
              <a:gd name="connsiteY2" fmla="*/ 266635 h 2573198"/>
              <a:gd name="connsiteX3" fmla="*/ 3718757 w 3718757"/>
              <a:gd name="connsiteY3" fmla="*/ 2573198 h 2573198"/>
              <a:gd name="connsiteX4" fmla="*/ 0 w 3718757"/>
              <a:gd name="connsiteY4" fmla="*/ 2573198 h 2573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8757" h="2573198">
                <a:moveTo>
                  <a:pt x="0" y="0"/>
                </a:moveTo>
                <a:lnTo>
                  <a:pt x="3452122" y="0"/>
                </a:lnTo>
                <a:cubicBezTo>
                  <a:pt x="3599380" y="0"/>
                  <a:pt x="3718757" y="119377"/>
                  <a:pt x="3718757" y="266635"/>
                </a:cubicBezTo>
                <a:lnTo>
                  <a:pt x="3718757" y="2573198"/>
                </a:lnTo>
                <a:lnTo>
                  <a:pt x="0" y="2573198"/>
                </a:lnTo>
                <a:close/>
              </a:path>
            </a:pathLst>
          </a:custGeom>
          <a:solidFill>
            <a:schemeClr val="bg1">
              <a:lumMod val="95000"/>
              <a:alpha val="15000"/>
            </a:schemeClr>
          </a:solidFill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8845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9CD55F9-C922-4321-921A-7F9528175E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180511" cy="5143500"/>
          </a:xfrm>
          <a:custGeom>
            <a:avLst/>
            <a:gdLst>
              <a:gd name="connsiteX0" fmla="*/ 0 w 5574015"/>
              <a:gd name="connsiteY0" fmla="*/ 0 h 6858000"/>
              <a:gd name="connsiteX1" fmla="*/ 5574015 w 5574015"/>
              <a:gd name="connsiteY1" fmla="*/ 0 h 6858000"/>
              <a:gd name="connsiteX2" fmla="*/ 5574015 w 5574015"/>
              <a:gd name="connsiteY2" fmla="*/ 6858000 h 6858000"/>
              <a:gd name="connsiteX3" fmla="*/ 0 w 557401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4015" h="6858000">
                <a:moveTo>
                  <a:pt x="0" y="0"/>
                </a:moveTo>
                <a:lnTo>
                  <a:pt x="5574015" y="0"/>
                </a:lnTo>
                <a:lnTo>
                  <a:pt x="557401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46109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7D376135-1095-453F-9621-440CEA59EA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"/>
            <a:ext cx="4336259" cy="3714751"/>
          </a:xfrm>
          <a:custGeom>
            <a:avLst/>
            <a:gdLst>
              <a:gd name="connsiteX0" fmla="*/ 0 w 5781679"/>
              <a:gd name="connsiteY0" fmla="*/ 0 h 4953001"/>
              <a:gd name="connsiteX1" fmla="*/ 5781679 w 5781679"/>
              <a:gd name="connsiteY1" fmla="*/ 0 h 4953001"/>
              <a:gd name="connsiteX2" fmla="*/ 0 w 5781679"/>
              <a:gd name="connsiteY2" fmla="*/ 4953001 h 495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81679" h="4953001">
                <a:moveTo>
                  <a:pt x="0" y="0"/>
                </a:moveTo>
                <a:lnTo>
                  <a:pt x="5781679" y="0"/>
                </a:lnTo>
                <a:lnTo>
                  <a:pt x="0" y="4953001"/>
                </a:ln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</p:spPr>
        <p:txBody>
          <a:bodyPr wrap="square">
            <a:noAutofit/>
          </a:bodyPr>
          <a:lstStyle>
            <a:lvl1pPr>
              <a:defRPr lang="en-ID"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endParaRPr lang="en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0A5E101-6AE5-4B32-B6CE-1F13D99087A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24237" y="2257425"/>
            <a:ext cx="2547938" cy="2057400"/>
          </a:xfrm>
          <a:custGeom>
            <a:avLst/>
            <a:gdLst>
              <a:gd name="connsiteX0" fmla="*/ 0 w 3397250"/>
              <a:gd name="connsiteY0" fmla="*/ 0 h 2743200"/>
              <a:gd name="connsiteX1" fmla="*/ 3397250 w 3397250"/>
              <a:gd name="connsiteY1" fmla="*/ 0 h 2743200"/>
              <a:gd name="connsiteX2" fmla="*/ 3397250 w 3397250"/>
              <a:gd name="connsiteY2" fmla="*/ 2743200 h 2743200"/>
              <a:gd name="connsiteX3" fmla="*/ 0 w 339725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7250" h="2743200">
                <a:moveTo>
                  <a:pt x="0" y="0"/>
                </a:moveTo>
                <a:lnTo>
                  <a:pt x="3397250" y="0"/>
                </a:lnTo>
                <a:lnTo>
                  <a:pt x="339725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</p:spPr>
        <p:txBody>
          <a:bodyPr wrap="square">
            <a:noAutofit/>
          </a:bodyPr>
          <a:lstStyle>
            <a:lvl1pPr>
              <a:defRPr lang="en-ID"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FontTx/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554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1754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7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225" y="2643225"/>
            <a:ext cx="462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452975"/>
            <a:ext cx="1406100" cy="1047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99740">
            <a:off x="-717165" y="4529237"/>
            <a:ext cx="1470205" cy="1362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 rot="9000081">
            <a:off x="-1073625" y="-610896"/>
            <a:ext cx="3273486" cy="1816929"/>
          </a:xfrm>
          <a:custGeom>
            <a:avLst/>
            <a:gdLst/>
            <a:ahLst/>
            <a:cxnLst/>
            <a:rect l="l" t="t" r="r" b="b"/>
            <a:pathLst>
              <a:path w="98848" h="54865" extrusionOk="0">
                <a:moveTo>
                  <a:pt x="3800" y="54834"/>
                </a:moveTo>
                <a:cubicBezTo>
                  <a:pt x="3526" y="54834"/>
                  <a:pt x="3222" y="54804"/>
                  <a:pt x="2949" y="54743"/>
                </a:cubicBezTo>
                <a:cubicBezTo>
                  <a:pt x="1125" y="54287"/>
                  <a:pt x="0" y="52433"/>
                  <a:pt x="487" y="50579"/>
                </a:cubicBezTo>
                <a:lnTo>
                  <a:pt x="12645" y="2706"/>
                </a:lnTo>
                <a:cubicBezTo>
                  <a:pt x="12979" y="1338"/>
                  <a:pt x="14165" y="305"/>
                  <a:pt x="15593" y="153"/>
                </a:cubicBezTo>
                <a:cubicBezTo>
                  <a:pt x="17022" y="1"/>
                  <a:pt x="18390" y="761"/>
                  <a:pt x="19028" y="2068"/>
                </a:cubicBezTo>
                <a:lnTo>
                  <a:pt x="29788" y="24226"/>
                </a:lnTo>
                <a:lnTo>
                  <a:pt x="45867" y="12554"/>
                </a:lnTo>
                <a:cubicBezTo>
                  <a:pt x="46658" y="11976"/>
                  <a:pt x="47661" y="11794"/>
                  <a:pt x="48633" y="12007"/>
                </a:cubicBezTo>
                <a:cubicBezTo>
                  <a:pt x="49606" y="12220"/>
                  <a:pt x="50427" y="12858"/>
                  <a:pt x="50883" y="13739"/>
                </a:cubicBezTo>
                <a:lnTo>
                  <a:pt x="55138" y="21733"/>
                </a:lnTo>
                <a:lnTo>
                  <a:pt x="71612" y="4560"/>
                </a:lnTo>
                <a:cubicBezTo>
                  <a:pt x="72312" y="3830"/>
                  <a:pt x="73284" y="3466"/>
                  <a:pt x="74287" y="3527"/>
                </a:cubicBezTo>
                <a:cubicBezTo>
                  <a:pt x="75290" y="3587"/>
                  <a:pt x="76233" y="4074"/>
                  <a:pt x="76841" y="4894"/>
                </a:cubicBezTo>
                <a:lnTo>
                  <a:pt x="97722" y="33071"/>
                </a:lnTo>
                <a:cubicBezTo>
                  <a:pt x="98847" y="34560"/>
                  <a:pt x="98543" y="36718"/>
                  <a:pt x="97023" y="37843"/>
                </a:cubicBezTo>
                <a:cubicBezTo>
                  <a:pt x="95504" y="38968"/>
                  <a:pt x="93345" y="38664"/>
                  <a:pt x="92221" y="37144"/>
                </a:cubicBezTo>
                <a:lnTo>
                  <a:pt x="73740" y="12220"/>
                </a:lnTo>
                <a:lnTo>
                  <a:pt x="56779" y="29879"/>
                </a:lnTo>
                <a:cubicBezTo>
                  <a:pt x="56019" y="30670"/>
                  <a:pt x="54925" y="31035"/>
                  <a:pt x="53861" y="30883"/>
                </a:cubicBezTo>
                <a:cubicBezTo>
                  <a:pt x="52767" y="30731"/>
                  <a:pt x="51825" y="30062"/>
                  <a:pt x="51308" y="29120"/>
                </a:cubicBezTo>
                <a:lnTo>
                  <a:pt x="46688" y="20426"/>
                </a:lnTo>
                <a:lnTo>
                  <a:pt x="30487" y="32159"/>
                </a:lnTo>
                <a:cubicBezTo>
                  <a:pt x="29666" y="32767"/>
                  <a:pt x="28633" y="32949"/>
                  <a:pt x="27660" y="32706"/>
                </a:cubicBezTo>
                <a:cubicBezTo>
                  <a:pt x="26688" y="32463"/>
                  <a:pt x="25867" y="31794"/>
                  <a:pt x="25411" y="30883"/>
                </a:cubicBezTo>
                <a:lnTo>
                  <a:pt x="16961" y="13466"/>
                </a:lnTo>
                <a:lnTo>
                  <a:pt x="7113" y="52281"/>
                </a:lnTo>
                <a:cubicBezTo>
                  <a:pt x="6718" y="53831"/>
                  <a:pt x="5319" y="54865"/>
                  <a:pt x="3800" y="54865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3599994">
            <a:off x="7282401" y="-216867"/>
            <a:ext cx="1052587" cy="1028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4185204" y="2363403"/>
            <a:ext cx="2505600" cy="1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13225" y="2363403"/>
            <a:ext cx="2505600" cy="1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4185200" y="205537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solidFill>
                  <a:schemeClr val="dk1"/>
                </a:solidFill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713225" y="205537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solidFill>
                  <a:schemeClr val="dk1"/>
                </a:solidFill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 ExtraBold"/>
              <a:buNone/>
              <a:defRPr sz="2400">
                <a:latin typeface="Red Hat Display ExtraBold"/>
                <a:ea typeface="Red Hat Display ExtraBold"/>
                <a:cs typeface="Red Hat Display ExtraBold"/>
                <a:sym typeface="Red Hat Display ExtraBol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/>
          <p:nvPr/>
        </p:nvSpPr>
        <p:spPr>
          <a:xfrm rot="9000081">
            <a:off x="-1073625" y="-844971"/>
            <a:ext cx="3273486" cy="1816929"/>
          </a:xfrm>
          <a:custGeom>
            <a:avLst/>
            <a:gdLst/>
            <a:ahLst/>
            <a:cxnLst/>
            <a:rect l="l" t="t" r="r" b="b"/>
            <a:pathLst>
              <a:path w="98848" h="54865" extrusionOk="0">
                <a:moveTo>
                  <a:pt x="3800" y="54834"/>
                </a:moveTo>
                <a:cubicBezTo>
                  <a:pt x="3526" y="54834"/>
                  <a:pt x="3222" y="54804"/>
                  <a:pt x="2949" y="54743"/>
                </a:cubicBezTo>
                <a:cubicBezTo>
                  <a:pt x="1125" y="54287"/>
                  <a:pt x="0" y="52433"/>
                  <a:pt x="487" y="50579"/>
                </a:cubicBezTo>
                <a:lnTo>
                  <a:pt x="12645" y="2706"/>
                </a:lnTo>
                <a:cubicBezTo>
                  <a:pt x="12979" y="1338"/>
                  <a:pt x="14165" y="305"/>
                  <a:pt x="15593" y="153"/>
                </a:cubicBezTo>
                <a:cubicBezTo>
                  <a:pt x="17022" y="1"/>
                  <a:pt x="18390" y="761"/>
                  <a:pt x="19028" y="2068"/>
                </a:cubicBezTo>
                <a:lnTo>
                  <a:pt x="29788" y="24226"/>
                </a:lnTo>
                <a:lnTo>
                  <a:pt x="45867" y="12554"/>
                </a:lnTo>
                <a:cubicBezTo>
                  <a:pt x="46658" y="11976"/>
                  <a:pt x="47661" y="11794"/>
                  <a:pt x="48633" y="12007"/>
                </a:cubicBezTo>
                <a:cubicBezTo>
                  <a:pt x="49606" y="12220"/>
                  <a:pt x="50427" y="12858"/>
                  <a:pt x="50883" y="13739"/>
                </a:cubicBezTo>
                <a:lnTo>
                  <a:pt x="55138" y="21733"/>
                </a:lnTo>
                <a:lnTo>
                  <a:pt x="71612" y="4560"/>
                </a:lnTo>
                <a:cubicBezTo>
                  <a:pt x="72312" y="3830"/>
                  <a:pt x="73284" y="3466"/>
                  <a:pt x="74287" y="3527"/>
                </a:cubicBezTo>
                <a:cubicBezTo>
                  <a:pt x="75290" y="3587"/>
                  <a:pt x="76233" y="4074"/>
                  <a:pt x="76841" y="4894"/>
                </a:cubicBezTo>
                <a:lnTo>
                  <a:pt x="97722" y="33071"/>
                </a:lnTo>
                <a:cubicBezTo>
                  <a:pt x="98847" y="34560"/>
                  <a:pt x="98543" y="36718"/>
                  <a:pt x="97023" y="37843"/>
                </a:cubicBezTo>
                <a:cubicBezTo>
                  <a:pt x="95504" y="38968"/>
                  <a:pt x="93345" y="38664"/>
                  <a:pt x="92221" y="37144"/>
                </a:cubicBezTo>
                <a:lnTo>
                  <a:pt x="73740" y="12220"/>
                </a:lnTo>
                <a:lnTo>
                  <a:pt x="56779" y="29879"/>
                </a:lnTo>
                <a:cubicBezTo>
                  <a:pt x="56019" y="30670"/>
                  <a:pt x="54925" y="31035"/>
                  <a:pt x="53861" y="30883"/>
                </a:cubicBezTo>
                <a:cubicBezTo>
                  <a:pt x="52767" y="30731"/>
                  <a:pt x="51825" y="30062"/>
                  <a:pt x="51308" y="29120"/>
                </a:cubicBezTo>
                <a:lnTo>
                  <a:pt x="46688" y="20426"/>
                </a:lnTo>
                <a:lnTo>
                  <a:pt x="30487" y="32159"/>
                </a:lnTo>
                <a:cubicBezTo>
                  <a:pt x="29666" y="32767"/>
                  <a:pt x="28633" y="32949"/>
                  <a:pt x="27660" y="32706"/>
                </a:cubicBezTo>
                <a:cubicBezTo>
                  <a:pt x="26688" y="32463"/>
                  <a:pt x="25867" y="31794"/>
                  <a:pt x="25411" y="30883"/>
                </a:cubicBezTo>
                <a:lnTo>
                  <a:pt x="16961" y="13466"/>
                </a:lnTo>
                <a:lnTo>
                  <a:pt x="7113" y="52281"/>
                </a:lnTo>
                <a:cubicBezTo>
                  <a:pt x="6718" y="53831"/>
                  <a:pt x="5319" y="54865"/>
                  <a:pt x="3800" y="54865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444524">
            <a:off x="7636828" y="3800819"/>
            <a:ext cx="2101303" cy="205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6123185">
            <a:off x="872165" y="4711672"/>
            <a:ext cx="1052585" cy="1028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5400000">
            <a:off x="7328752" y="-501236"/>
            <a:ext cx="1052587" cy="1028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7" name="Google Shape;37;p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900000" flipH="1">
            <a:off x="8470785" y="1986875"/>
            <a:ext cx="1052588" cy="102888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/>
          <p:nvPr/>
        </p:nvSpPr>
        <p:spPr>
          <a:xfrm rot="9376828">
            <a:off x="7832581" y="-891731"/>
            <a:ext cx="1652138" cy="1623415"/>
          </a:xfrm>
          <a:custGeom>
            <a:avLst/>
            <a:gdLst/>
            <a:ahLst/>
            <a:cxnLst/>
            <a:rect l="l" t="t" r="r" b="b"/>
            <a:pathLst>
              <a:path w="50732" h="49850" extrusionOk="0">
                <a:moveTo>
                  <a:pt x="3891" y="49850"/>
                </a:moveTo>
                <a:cubicBezTo>
                  <a:pt x="3314" y="49850"/>
                  <a:pt x="2736" y="49698"/>
                  <a:pt x="2189" y="49394"/>
                </a:cubicBezTo>
                <a:cubicBezTo>
                  <a:pt x="548" y="48451"/>
                  <a:pt x="1" y="46354"/>
                  <a:pt x="943" y="44713"/>
                </a:cubicBezTo>
                <a:lnTo>
                  <a:pt x="25624" y="1764"/>
                </a:lnTo>
                <a:cubicBezTo>
                  <a:pt x="26263" y="670"/>
                  <a:pt x="27478" y="1"/>
                  <a:pt x="28786" y="62"/>
                </a:cubicBezTo>
                <a:cubicBezTo>
                  <a:pt x="30062" y="123"/>
                  <a:pt x="31187" y="913"/>
                  <a:pt x="31734" y="2098"/>
                </a:cubicBezTo>
                <a:lnTo>
                  <a:pt x="49971" y="43132"/>
                </a:lnTo>
                <a:cubicBezTo>
                  <a:pt x="50731" y="44865"/>
                  <a:pt x="49941" y="46871"/>
                  <a:pt x="48239" y="47631"/>
                </a:cubicBezTo>
                <a:cubicBezTo>
                  <a:pt x="46506" y="48391"/>
                  <a:pt x="44470" y="47631"/>
                  <a:pt x="43710" y="45898"/>
                </a:cubicBezTo>
                <a:lnTo>
                  <a:pt x="28208" y="11004"/>
                </a:lnTo>
                <a:lnTo>
                  <a:pt x="6870" y="48117"/>
                </a:lnTo>
                <a:cubicBezTo>
                  <a:pt x="6232" y="49211"/>
                  <a:pt x="5077" y="49819"/>
                  <a:pt x="3891" y="49850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 rot="1491983">
            <a:off x="-1210974" y="4064451"/>
            <a:ext cx="3273358" cy="1816858"/>
          </a:xfrm>
          <a:custGeom>
            <a:avLst/>
            <a:gdLst/>
            <a:ahLst/>
            <a:cxnLst/>
            <a:rect l="l" t="t" r="r" b="b"/>
            <a:pathLst>
              <a:path w="98848" h="54865" extrusionOk="0">
                <a:moveTo>
                  <a:pt x="3800" y="54834"/>
                </a:moveTo>
                <a:cubicBezTo>
                  <a:pt x="3526" y="54834"/>
                  <a:pt x="3222" y="54804"/>
                  <a:pt x="2949" y="54743"/>
                </a:cubicBezTo>
                <a:cubicBezTo>
                  <a:pt x="1125" y="54287"/>
                  <a:pt x="0" y="52433"/>
                  <a:pt x="487" y="50579"/>
                </a:cubicBezTo>
                <a:lnTo>
                  <a:pt x="12645" y="2706"/>
                </a:lnTo>
                <a:cubicBezTo>
                  <a:pt x="12979" y="1338"/>
                  <a:pt x="14165" y="305"/>
                  <a:pt x="15593" y="153"/>
                </a:cubicBezTo>
                <a:cubicBezTo>
                  <a:pt x="17022" y="1"/>
                  <a:pt x="18390" y="761"/>
                  <a:pt x="19028" y="2068"/>
                </a:cubicBezTo>
                <a:lnTo>
                  <a:pt x="29788" y="24226"/>
                </a:lnTo>
                <a:lnTo>
                  <a:pt x="45867" y="12554"/>
                </a:lnTo>
                <a:cubicBezTo>
                  <a:pt x="46658" y="11976"/>
                  <a:pt x="47661" y="11794"/>
                  <a:pt x="48633" y="12007"/>
                </a:cubicBezTo>
                <a:cubicBezTo>
                  <a:pt x="49606" y="12220"/>
                  <a:pt x="50427" y="12858"/>
                  <a:pt x="50883" y="13739"/>
                </a:cubicBezTo>
                <a:lnTo>
                  <a:pt x="55138" y="21733"/>
                </a:lnTo>
                <a:lnTo>
                  <a:pt x="71612" y="4560"/>
                </a:lnTo>
                <a:cubicBezTo>
                  <a:pt x="72312" y="3830"/>
                  <a:pt x="73284" y="3466"/>
                  <a:pt x="74287" y="3527"/>
                </a:cubicBezTo>
                <a:cubicBezTo>
                  <a:pt x="75290" y="3587"/>
                  <a:pt x="76233" y="4074"/>
                  <a:pt x="76841" y="4894"/>
                </a:cubicBezTo>
                <a:lnTo>
                  <a:pt x="97722" y="33071"/>
                </a:lnTo>
                <a:cubicBezTo>
                  <a:pt x="98847" y="34560"/>
                  <a:pt x="98543" y="36718"/>
                  <a:pt x="97023" y="37843"/>
                </a:cubicBezTo>
                <a:cubicBezTo>
                  <a:pt x="95504" y="38968"/>
                  <a:pt x="93345" y="38664"/>
                  <a:pt x="92221" y="37144"/>
                </a:cubicBezTo>
                <a:lnTo>
                  <a:pt x="73740" y="12220"/>
                </a:lnTo>
                <a:lnTo>
                  <a:pt x="56779" y="29879"/>
                </a:lnTo>
                <a:cubicBezTo>
                  <a:pt x="56019" y="30670"/>
                  <a:pt x="54925" y="31035"/>
                  <a:pt x="53861" y="30883"/>
                </a:cubicBezTo>
                <a:cubicBezTo>
                  <a:pt x="52767" y="30731"/>
                  <a:pt x="51825" y="30062"/>
                  <a:pt x="51308" y="29120"/>
                </a:cubicBezTo>
                <a:lnTo>
                  <a:pt x="46688" y="20426"/>
                </a:lnTo>
                <a:lnTo>
                  <a:pt x="30487" y="32159"/>
                </a:lnTo>
                <a:cubicBezTo>
                  <a:pt x="29666" y="32767"/>
                  <a:pt x="28633" y="32949"/>
                  <a:pt x="27660" y="32706"/>
                </a:cubicBezTo>
                <a:cubicBezTo>
                  <a:pt x="26688" y="32463"/>
                  <a:pt x="25867" y="31794"/>
                  <a:pt x="25411" y="30883"/>
                </a:cubicBezTo>
                <a:lnTo>
                  <a:pt x="16961" y="13466"/>
                </a:lnTo>
                <a:lnTo>
                  <a:pt x="7113" y="52281"/>
                </a:lnTo>
                <a:cubicBezTo>
                  <a:pt x="6718" y="53831"/>
                  <a:pt x="5319" y="54865"/>
                  <a:pt x="3800" y="54865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444524" flipH="1">
            <a:off x="-919169" y="-1107031"/>
            <a:ext cx="2101303" cy="205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680079" flipH="1">
            <a:off x="7607995" y="4110999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8100012" flipH="1">
            <a:off x="4303037" y="-805343"/>
            <a:ext cx="1052584" cy="1028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900000">
            <a:off x="-317961" y="4797125"/>
            <a:ext cx="1052588" cy="102888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/>
          <p:nvPr/>
        </p:nvSpPr>
        <p:spPr>
          <a:xfrm rot="-1423172">
            <a:off x="7922868" y="3724157"/>
            <a:ext cx="1652138" cy="1623415"/>
          </a:xfrm>
          <a:custGeom>
            <a:avLst/>
            <a:gdLst/>
            <a:ahLst/>
            <a:cxnLst/>
            <a:rect l="l" t="t" r="r" b="b"/>
            <a:pathLst>
              <a:path w="50732" h="49850" extrusionOk="0">
                <a:moveTo>
                  <a:pt x="3891" y="49850"/>
                </a:moveTo>
                <a:cubicBezTo>
                  <a:pt x="3314" y="49850"/>
                  <a:pt x="2736" y="49698"/>
                  <a:pt x="2189" y="49394"/>
                </a:cubicBezTo>
                <a:cubicBezTo>
                  <a:pt x="548" y="48451"/>
                  <a:pt x="1" y="46354"/>
                  <a:pt x="943" y="44713"/>
                </a:cubicBezTo>
                <a:lnTo>
                  <a:pt x="25624" y="1764"/>
                </a:lnTo>
                <a:cubicBezTo>
                  <a:pt x="26263" y="670"/>
                  <a:pt x="27478" y="1"/>
                  <a:pt x="28786" y="62"/>
                </a:cubicBezTo>
                <a:cubicBezTo>
                  <a:pt x="30062" y="123"/>
                  <a:pt x="31187" y="913"/>
                  <a:pt x="31734" y="2098"/>
                </a:cubicBezTo>
                <a:lnTo>
                  <a:pt x="49971" y="43132"/>
                </a:lnTo>
                <a:cubicBezTo>
                  <a:pt x="50731" y="44865"/>
                  <a:pt x="49941" y="46871"/>
                  <a:pt x="48239" y="47631"/>
                </a:cubicBezTo>
                <a:cubicBezTo>
                  <a:pt x="46506" y="48391"/>
                  <a:pt x="44470" y="47631"/>
                  <a:pt x="43710" y="45898"/>
                </a:cubicBezTo>
                <a:lnTo>
                  <a:pt x="28208" y="11004"/>
                </a:lnTo>
                <a:lnTo>
                  <a:pt x="6870" y="48117"/>
                </a:lnTo>
                <a:cubicBezTo>
                  <a:pt x="6232" y="49211"/>
                  <a:pt x="5077" y="49819"/>
                  <a:pt x="3891" y="49850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 rot="10800000">
            <a:off x="2822947" y="-1277347"/>
            <a:ext cx="3273352" cy="1816854"/>
          </a:xfrm>
          <a:custGeom>
            <a:avLst/>
            <a:gdLst/>
            <a:ahLst/>
            <a:cxnLst/>
            <a:rect l="l" t="t" r="r" b="b"/>
            <a:pathLst>
              <a:path w="98848" h="54865" extrusionOk="0">
                <a:moveTo>
                  <a:pt x="3800" y="54834"/>
                </a:moveTo>
                <a:cubicBezTo>
                  <a:pt x="3526" y="54834"/>
                  <a:pt x="3222" y="54804"/>
                  <a:pt x="2949" y="54743"/>
                </a:cubicBezTo>
                <a:cubicBezTo>
                  <a:pt x="1125" y="54287"/>
                  <a:pt x="0" y="52433"/>
                  <a:pt x="487" y="50579"/>
                </a:cubicBezTo>
                <a:lnTo>
                  <a:pt x="12645" y="2706"/>
                </a:lnTo>
                <a:cubicBezTo>
                  <a:pt x="12979" y="1338"/>
                  <a:pt x="14165" y="305"/>
                  <a:pt x="15593" y="153"/>
                </a:cubicBezTo>
                <a:cubicBezTo>
                  <a:pt x="17022" y="1"/>
                  <a:pt x="18390" y="761"/>
                  <a:pt x="19028" y="2068"/>
                </a:cubicBezTo>
                <a:lnTo>
                  <a:pt x="29788" y="24226"/>
                </a:lnTo>
                <a:lnTo>
                  <a:pt x="45867" y="12554"/>
                </a:lnTo>
                <a:cubicBezTo>
                  <a:pt x="46658" y="11976"/>
                  <a:pt x="47661" y="11794"/>
                  <a:pt x="48633" y="12007"/>
                </a:cubicBezTo>
                <a:cubicBezTo>
                  <a:pt x="49606" y="12220"/>
                  <a:pt x="50427" y="12858"/>
                  <a:pt x="50883" y="13739"/>
                </a:cubicBezTo>
                <a:lnTo>
                  <a:pt x="55138" y="21733"/>
                </a:lnTo>
                <a:lnTo>
                  <a:pt x="71612" y="4560"/>
                </a:lnTo>
                <a:cubicBezTo>
                  <a:pt x="72312" y="3830"/>
                  <a:pt x="73284" y="3466"/>
                  <a:pt x="74287" y="3527"/>
                </a:cubicBezTo>
                <a:cubicBezTo>
                  <a:pt x="75290" y="3587"/>
                  <a:pt x="76233" y="4074"/>
                  <a:pt x="76841" y="4894"/>
                </a:cubicBezTo>
                <a:lnTo>
                  <a:pt x="97722" y="33071"/>
                </a:lnTo>
                <a:cubicBezTo>
                  <a:pt x="98847" y="34560"/>
                  <a:pt x="98543" y="36718"/>
                  <a:pt x="97023" y="37843"/>
                </a:cubicBezTo>
                <a:cubicBezTo>
                  <a:pt x="95504" y="38968"/>
                  <a:pt x="93345" y="38664"/>
                  <a:pt x="92221" y="37144"/>
                </a:cubicBezTo>
                <a:lnTo>
                  <a:pt x="73740" y="12220"/>
                </a:lnTo>
                <a:lnTo>
                  <a:pt x="56779" y="29879"/>
                </a:lnTo>
                <a:cubicBezTo>
                  <a:pt x="56019" y="30670"/>
                  <a:pt x="54925" y="31035"/>
                  <a:pt x="53861" y="30883"/>
                </a:cubicBezTo>
                <a:cubicBezTo>
                  <a:pt x="52767" y="30731"/>
                  <a:pt x="51825" y="30062"/>
                  <a:pt x="51308" y="29120"/>
                </a:cubicBezTo>
                <a:lnTo>
                  <a:pt x="46688" y="20426"/>
                </a:lnTo>
                <a:lnTo>
                  <a:pt x="30487" y="32159"/>
                </a:lnTo>
                <a:cubicBezTo>
                  <a:pt x="29666" y="32767"/>
                  <a:pt x="28633" y="32949"/>
                  <a:pt x="27660" y="32706"/>
                </a:cubicBezTo>
                <a:cubicBezTo>
                  <a:pt x="26688" y="32463"/>
                  <a:pt x="25867" y="31794"/>
                  <a:pt x="25411" y="30883"/>
                </a:cubicBezTo>
                <a:lnTo>
                  <a:pt x="16961" y="13466"/>
                </a:lnTo>
                <a:lnTo>
                  <a:pt x="7113" y="52281"/>
                </a:lnTo>
                <a:cubicBezTo>
                  <a:pt x="6718" y="53831"/>
                  <a:pt x="5319" y="54865"/>
                  <a:pt x="3800" y="54865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444524">
            <a:off x="7475378" y="-1107031"/>
            <a:ext cx="2101303" cy="205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680079">
            <a:off x="-1249401" y="1237349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6123185">
            <a:off x="605790" y="-556128"/>
            <a:ext cx="1052585" cy="102888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9"/>
          <p:cNvSpPr/>
          <p:nvPr/>
        </p:nvSpPr>
        <p:spPr>
          <a:xfrm rot="9000081">
            <a:off x="-1073625" y="-844971"/>
            <a:ext cx="3273486" cy="1816929"/>
          </a:xfrm>
          <a:custGeom>
            <a:avLst/>
            <a:gdLst/>
            <a:ahLst/>
            <a:cxnLst/>
            <a:rect l="l" t="t" r="r" b="b"/>
            <a:pathLst>
              <a:path w="98848" h="54865" extrusionOk="0">
                <a:moveTo>
                  <a:pt x="3800" y="54834"/>
                </a:moveTo>
                <a:cubicBezTo>
                  <a:pt x="3526" y="54834"/>
                  <a:pt x="3222" y="54804"/>
                  <a:pt x="2949" y="54743"/>
                </a:cubicBezTo>
                <a:cubicBezTo>
                  <a:pt x="1125" y="54287"/>
                  <a:pt x="0" y="52433"/>
                  <a:pt x="487" y="50579"/>
                </a:cubicBezTo>
                <a:lnTo>
                  <a:pt x="12645" y="2706"/>
                </a:lnTo>
                <a:cubicBezTo>
                  <a:pt x="12979" y="1338"/>
                  <a:pt x="14165" y="305"/>
                  <a:pt x="15593" y="153"/>
                </a:cubicBezTo>
                <a:cubicBezTo>
                  <a:pt x="17022" y="1"/>
                  <a:pt x="18390" y="761"/>
                  <a:pt x="19028" y="2068"/>
                </a:cubicBezTo>
                <a:lnTo>
                  <a:pt x="29788" y="24226"/>
                </a:lnTo>
                <a:lnTo>
                  <a:pt x="45867" y="12554"/>
                </a:lnTo>
                <a:cubicBezTo>
                  <a:pt x="46658" y="11976"/>
                  <a:pt x="47661" y="11794"/>
                  <a:pt x="48633" y="12007"/>
                </a:cubicBezTo>
                <a:cubicBezTo>
                  <a:pt x="49606" y="12220"/>
                  <a:pt x="50427" y="12858"/>
                  <a:pt x="50883" y="13739"/>
                </a:cubicBezTo>
                <a:lnTo>
                  <a:pt x="55138" y="21733"/>
                </a:lnTo>
                <a:lnTo>
                  <a:pt x="71612" y="4560"/>
                </a:lnTo>
                <a:cubicBezTo>
                  <a:pt x="72312" y="3830"/>
                  <a:pt x="73284" y="3466"/>
                  <a:pt x="74287" y="3527"/>
                </a:cubicBezTo>
                <a:cubicBezTo>
                  <a:pt x="75290" y="3587"/>
                  <a:pt x="76233" y="4074"/>
                  <a:pt x="76841" y="4894"/>
                </a:cubicBezTo>
                <a:lnTo>
                  <a:pt x="97722" y="33071"/>
                </a:lnTo>
                <a:cubicBezTo>
                  <a:pt x="98847" y="34560"/>
                  <a:pt x="98543" y="36718"/>
                  <a:pt x="97023" y="37843"/>
                </a:cubicBezTo>
                <a:cubicBezTo>
                  <a:pt x="95504" y="38968"/>
                  <a:pt x="93345" y="38664"/>
                  <a:pt x="92221" y="37144"/>
                </a:cubicBezTo>
                <a:lnTo>
                  <a:pt x="73740" y="12220"/>
                </a:lnTo>
                <a:lnTo>
                  <a:pt x="56779" y="29879"/>
                </a:lnTo>
                <a:cubicBezTo>
                  <a:pt x="56019" y="30670"/>
                  <a:pt x="54925" y="31035"/>
                  <a:pt x="53861" y="30883"/>
                </a:cubicBezTo>
                <a:cubicBezTo>
                  <a:pt x="52767" y="30731"/>
                  <a:pt x="51825" y="30062"/>
                  <a:pt x="51308" y="29120"/>
                </a:cubicBezTo>
                <a:lnTo>
                  <a:pt x="46688" y="20426"/>
                </a:lnTo>
                <a:lnTo>
                  <a:pt x="30487" y="32159"/>
                </a:lnTo>
                <a:cubicBezTo>
                  <a:pt x="29666" y="32767"/>
                  <a:pt x="28633" y="32949"/>
                  <a:pt x="27660" y="32706"/>
                </a:cubicBezTo>
                <a:cubicBezTo>
                  <a:pt x="26688" y="32463"/>
                  <a:pt x="25867" y="31794"/>
                  <a:pt x="25411" y="30883"/>
                </a:cubicBezTo>
                <a:lnTo>
                  <a:pt x="16961" y="13466"/>
                </a:lnTo>
                <a:lnTo>
                  <a:pt x="7113" y="52281"/>
                </a:lnTo>
                <a:cubicBezTo>
                  <a:pt x="6718" y="53831"/>
                  <a:pt x="5319" y="54865"/>
                  <a:pt x="3800" y="54865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444524">
            <a:off x="7636828" y="3800819"/>
            <a:ext cx="2101303" cy="205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7328752" y="-501236"/>
            <a:ext cx="1052587" cy="1028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023975"/>
            <a:ext cx="6576000" cy="10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1284000" y="308885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71" name="Google Shape;7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99740">
            <a:off x="-650790" y="4413787"/>
            <a:ext cx="1470205" cy="136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680079">
            <a:off x="4657674" y="-1618276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3650087">
            <a:off x="8748726" y="2290521"/>
            <a:ext cx="1052586" cy="102888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1"/>
          <p:cNvSpPr/>
          <p:nvPr/>
        </p:nvSpPr>
        <p:spPr>
          <a:xfrm rot="9900086" flipH="1">
            <a:off x="-645861" y="-718903"/>
            <a:ext cx="1652057" cy="1623335"/>
          </a:xfrm>
          <a:custGeom>
            <a:avLst/>
            <a:gdLst/>
            <a:ahLst/>
            <a:cxnLst/>
            <a:rect l="l" t="t" r="r" b="b"/>
            <a:pathLst>
              <a:path w="50732" h="49850" extrusionOk="0">
                <a:moveTo>
                  <a:pt x="3891" y="49850"/>
                </a:moveTo>
                <a:cubicBezTo>
                  <a:pt x="3314" y="49850"/>
                  <a:pt x="2736" y="49698"/>
                  <a:pt x="2189" y="49394"/>
                </a:cubicBezTo>
                <a:cubicBezTo>
                  <a:pt x="548" y="48451"/>
                  <a:pt x="1" y="46354"/>
                  <a:pt x="943" y="44713"/>
                </a:cubicBezTo>
                <a:lnTo>
                  <a:pt x="25624" y="1764"/>
                </a:lnTo>
                <a:cubicBezTo>
                  <a:pt x="26263" y="670"/>
                  <a:pt x="27478" y="1"/>
                  <a:pt x="28786" y="62"/>
                </a:cubicBezTo>
                <a:cubicBezTo>
                  <a:pt x="30062" y="123"/>
                  <a:pt x="31187" y="913"/>
                  <a:pt x="31734" y="2098"/>
                </a:cubicBezTo>
                <a:lnTo>
                  <a:pt x="49971" y="43132"/>
                </a:lnTo>
                <a:cubicBezTo>
                  <a:pt x="50731" y="44865"/>
                  <a:pt x="49941" y="46871"/>
                  <a:pt x="48239" y="47631"/>
                </a:cubicBezTo>
                <a:cubicBezTo>
                  <a:pt x="46506" y="48391"/>
                  <a:pt x="44470" y="47631"/>
                  <a:pt x="43710" y="45898"/>
                </a:cubicBezTo>
                <a:lnTo>
                  <a:pt x="28208" y="11004"/>
                </a:lnTo>
                <a:lnTo>
                  <a:pt x="6870" y="48117"/>
                </a:lnTo>
                <a:cubicBezTo>
                  <a:pt x="6232" y="49211"/>
                  <a:pt x="5077" y="49819"/>
                  <a:pt x="3891" y="49850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900000">
            <a:off x="6149914" y="4667250"/>
            <a:ext cx="1052588" cy="1028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99740" flipH="1">
            <a:off x="8204050" y="4413787"/>
            <a:ext cx="1470205" cy="136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680079" flipH="1">
            <a:off x="-1220090" y="-1048338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3650087" flipH="1">
            <a:off x="8736015" y="396371"/>
            <a:ext cx="1052586" cy="102888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/>
          <p:nvPr/>
        </p:nvSpPr>
        <p:spPr>
          <a:xfrm rot="10800000">
            <a:off x="2822947" y="-1152072"/>
            <a:ext cx="3273352" cy="1816854"/>
          </a:xfrm>
          <a:custGeom>
            <a:avLst/>
            <a:gdLst/>
            <a:ahLst/>
            <a:cxnLst/>
            <a:rect l="l" t="t" r="r" b="b"/>
            <a:pathLst>
              <a:path w="98848" h="54865" extrusionOk="0">
                <a:moveTo>
                  <a:pt x="3800" y="54834"/>
                </a:moveTo>
                <a:cubicBezTo>
                  <a:pt x="3526" y="54834"/>
                  <a:pt x="3222" y="54804"/>
                  <a:pt x="2949" y="54743"/>
                </a:cubicBezTo>
                <a:cubicBezTo>
                  <a:pt x="1125" y="54287"/>
                  <a:pt x="0" y="52433"/>
                  <a:pt x="487" y="50579"/>
                </a:cubicBezTo>
                <a:lnTo>
                  <a:pt x="12645" y="2706"/>
                </a:lnTo>
                <a:cubicBezTo>
                  <a:pt x="12979" y="1338"/>
                  <a:pt x="14165" y="305"/>
                  <a:pt x="15593" y="153"/>
                </a:cubicBezTo>
                <a:cubicBezTo>
                  <a:pt x="17022" y="1"/>
                  <a:pt x="18390" y="761"/>
                  <a:pt x="19028" y="2068"/>
                </a:cubicBezTo>
                <a:lnTo>
                  <a:pt x="29788" y="24226"/>
                </a:lnTo>
                <a:lnTo>
                  <a:pt x="45867" y="12554"/>
                </a:lnTo>
                <a:cubicBezTo>
                  <a:pt x="46658" y="11976"/>
                  <a:pt x="47661" y="11794"/>
                  <a:pt x="48633" y="12007"/>
                </a:cubicBezTo>
                <a:cubicBezTo>
                  <a:pt x="49606" y="12220"/>
                  <a:pt x="50427" y="12858"/>
                  <a:pt x="50883" y="13739"/>
                </a:cubicBezTo>
                <a:lnTo>
                  <a:pt x="55138" y="21733"/>
                </a:lnTo>
                <a:lnTo>
                  <a:pt x="71612" y="4560"/>
                </a:lnTo>
                <a:cubicBezTo>
                  <a:pt x="72312" y="3830"/>
                  <a:pt x="73284" y="3466"/>
                  <a:pt x="74287" y="3527"/>
                </a:cubicBezTo>
                <a:cubicBezTo>
                  <a:pt x="75290" y="3587"/>
                  <a:pt x="76233" y="4074"/>
                  <a:pt x="76841" y="4894"/>
                </a:cubicBezTo>
                <a:lnTo>
                  <a:pt x="97722" y="33071"/>
                </a:lnTo>
                <a:cubicBezTo>
                  <a:pt x="98847" y="34560"/>
                  <a:pt x="98543" y="36718"/>
                  <a:pt x="97023" y="37843"/>
                </a:cubicBezTo>
                <a:cubicBezTo>
                  <a:pt x="95504" y="38968"/>
                  <a:pt x="93345" y="38664"/>
                  <a:pt x="92221" y="37144"/>
                </a:cubicBezTo>
                <a:lnTo>
                  <a:pt x="73740" y="12220"/>
                </a:lnTo>
                <a:lnTo>
                  <a:pt x="56779" y="29879"/>
                </a:lnTo>
                <a:cubicBezTo>
                  <a:pt x="56019" y="30670"/>
                  <a:pt x="54925" y="31035"/>
                  <a:pt x="53861" y="30883"/>
                </a:cubicBezTo>
                <a:cubicBezTo>
                  <a:pt x="52767" y="30731"/>
                  <a:pt x="51825" y="30062"/>
                  <a:pt x="51308" y="29120"/>
                </a:cubicBezTo>
                <a:lnTo>
                  <a:pt x="46688" y="20426"/>
                </a:lnTo>
                <a:lnTo>
                  <a:pt x="30487" y="32159"/>
                </a:lnTo>
                <a:cubicBezTo>
                  <a:pt x="29666" y="32767"/>
                  <a:pt x="28633" y="32949"/>
                  <a:pt x="27660" y="32706"/>
                </a:cubicBezTo>
                <a:cubicBezTo>
                  <a:pt x="26688" y="32463"/>
                  <a:pt x="25867" y="31794"/>
                  <a:pt x="25411" y="30883"/>
                </a:cubicBezTo>
                <a:lnTo>
                  <a:pt x="16961" y="13466"/>
                </a:lnTo>
                <a:lnTo>
                  <a:pt x="7113" y="52281"/>
                </a:lnTo>
                <a:cubicBezTo>
                  <a:pt x="6718" y="53831"/>
                  <a:pt x="5319" y="54865"/>
                  <a:pt x="3800" y="54865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900000">
            <a:off x="4374239" y="4811625"/>
            <a:ext cx="1052588" cy="102888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/>
          <p:nvPr/>
        </p:nvSpPr>
        <p:spPr>
          <a:xfrm rot="1799980" flipH="1">
            <a:off x="-499711" y="4283413"/>
            <a:ext cx="1652104" cy="1623382"/>
          </a:xfrm>
          <a:custGeom>
            <a:avLst/>
            <a:gdLst/>
            <a:ahLst/>
            <a:cxnLst/>
            <a:rect l="l" t="t" r="r" b="b"/>
            <a:pathLst>
              <a:path w="50732" h="49850" extrusionOk="0">
                <a:moveTo>
                  <a:pt x="3891" y="49850"/>
                </a:moveTo>
                <a:cubicBezTo>
                  <a:pt x="3314" y="49850"/>
                  <a:pt x="2736" y="49698"/>
                  <a:pt x="2189" y="49394"/>
                </a:cubicBezTo>
                <a:cubicBezTo>
                  <a:pt x="548" y="48451"/>
                  <a:pt x="1" y="46354"/>
                  <a:pt x="943" y="44713"/>
                </a:cubicBezTo>
                <a:lnTo>
                  <a:pt x="25624" y="1764"/>
                </a:lnTo>
                <a:cubicBezTo>
                  <a:pt x="26263" y="670"/>
                  <a:pt x="27478" y="1"/>
                  <a:pt x="28786" y="62"/>
                </a:cubicBezTo>
                <a:cubicBezTo>
                  <a:pt x="30062" y="123"/>
                  <a:pt x="31187" y="913"/>
                  <a:pt x="31734" y="2098"/>
                </a:cubicBezTo>
                <a:lnTo>
                  <a:pt x="49971" y="43132"/>
                </a:lnTo>
                <a:cubicBezTo>
                  <a:pt x="50731" y="44865"/>
                  <a:pt x="49941" y="46871"/>
                  <a:pt x="48239" y="47631"/>
                </a:cubicBezTo>
                <a:cubicBezTo>
                  <a:pt x="46506" y="48391"/>
                  <a:pt x="44470" y="47631"/>
                  <a:pt x="43710" y="45898"/>
                </a:cubicBezTo>
                <a:lnTo>
                  <a:pt x="28208" y="11004"/>
                </a:lnTo>
                <a:lnTo>
                  <a:pt x="6870" y="48117"/>
                </a:lnTo>
                <a:cubicBezTo>
                  <a:pt x="6232" y="49211"/>
                  <a:pt x="5077" y="49819"/>
                  <a:pt x="3891" y="49850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 Black"/>
              <a:buNone/>
              <a:defRPr sz="35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 Black"/>
              <a:buNone/>
              <a:defRPr sz="35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 Black"/>
              <a:buNone/>
              <a:defRPr sz="35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 Black"/>
              <a:buNone/>
              <a:defRPr sz="35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 Black"/>
              <a:buNone/>
              <a:defRPr sz="35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 Black"/>
              <a:buNone/>
              <a:defRPr sz="35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 Black"/>
              <a:buNone/>
              <a:defRPr sz="35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 Black"/>
              <a:buNone/>
              <a:defRPr sz="35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ed Hat Display Black"/>
              <a:buNone/>
              <a:defRPr sz="3500">
                <a:solidFill>
                  <a:schemeClr val="dk1"/>
                </a:solidFill>
                <a:latin typeface="Red Hat Display Black"/>
                <a:ea typeface="Red Hat Display Black"/>
                <a:cs typeface="Red Hat Display Black"/>
                <a:sym typeface="Red Hat Display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69" r:id="rId9"/>
    <p:sldLayoutId id="2147483670" r:id="rId10"/>
    <p:sldLayoutId id="2147483674" r:id="rId11"/>
    <p:sldLayoutId id="2147483676" r:id="rId12"/>
    <p:sldLayoutId id="2147483677" r:id="rId13"/>
    <p:sldLayoutId id="214748367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17/06/relationships/model3d" Target="../media/model3d1.glb"/><Relationship Id="rId7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9278990A-7111-4BEB-9A14-FE2C64A75EF3}"/>
              </a:ext>
            </a:extLst>
          </p:cNvPr>
          <p:cNvGrpSpPr/>
          <p:nvPr/>
        </p:nvGrpSpPr>
        <p:grpSpPr>
          <a:xfrm>
            <a:off x="1361901" y="1851861"/>
            <a:ext cx="6065400" cy="1937323"/>
            <a:chOff x="1818063" y="2500234"/>
            <a:chExt cx="8087201" cy="258309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97D1E14-2FDD-41B2-B0D6-A535F654826F}"/>
                </a:ext>
              </a:extLst>
            </p:cNvPr>
            <p:cNvGrpSpPr/>
            <p:nvPr/>
          </p:nvGrpSpPr>
          <p:grpSpPr>
            <a:xfrm>
              <a:off x="4745626" y="3288653"/>
              <a:ext cx="4116328" cy="1510385"/>
              <a:chOff x="4745626" y="3288653"/>
              <a:chExt cx="4116328" cy="1510385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72F4100E-C2A3-4C36-8140-6CC549768869}"/>
                  </a:ext>
                </a:extLst>
              </p:cNvPr>
              <p:cNvCxnSpPr/>
              <p:nvPr/>
            </p:nvCxnSpPr>
            <p:spPr>
              <a:xfrm flipV="1">
                <a:off x="7069335" y="3304501"/>
                <a:ext cx="0" cy="41368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dash"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CE1DD43F-C322-42EF-8344-7D54E0D00143}"/>
                  </a:ext>
                </a:extLst>
              </p:cNvPr>
              <p:cNvCxnSpPr/>
              <p:nvPr/>
            </p:nvCxnSpPr>
            <p:spPr>
              <a:xfrm flipH="1" flipV="1">
                <a:off x="5168558" y="3304501"/>
                <a:ext cx="0" cy="41368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07F11D7-50FC-43B6-92E3-7C5F54AFD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9335" y="3288653"/>
                <a:ext cx="376798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dash"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E3E1FF6-A7C9-42A8-A3C7-29A22B71F8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45626" y="3288653"/>
                <a:ext cx="422932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dash"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DC6F06A-3E73-4EDC-90A6-6FE81533F5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47042" y="4799038"/>
                <a:ext cx="714912" cy="0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prstDash val="dash"/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4E0A6ED-D1B8-4E41-B171-74A7A5A70120}"/>
                </a:ext>
              </a:extLst>
            </p:cNvPr>
            <p:cNvGrpSpPr/>
            <p:nvPr/>
          </p:nvGrpSpPr>
          <p:grpSpPr>
            <a:xfrm>
              <a:off x="1818063" y="2647395"/>
              <a:ext cx="3005927" cy="911760"/>
              <a:chOff x="2509781" y="1403419"/>
              <a:chExt cx="3005927" cy="91176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0FD44F7-26A2-4B83-B973-CBBAE4852327}"/>
                  </a:ext>
                </a:extLst>
              </p:cNvPr>
              <p:cNvSpPr/>
              <p:nvPr/>
            </p:nvSpPr>
            <p:spPr>
              <a:xfrm>
                <a:off x="3130106" y="1617466"/>
                <a:ext cx="2385602" cy="6977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Selina Melani </a:t>
                </a:r>
              </a:p>
              <a:p>
                <a:pPr>
                  <a:lnSpc>
                    <a:spcPct val="140000"/>
                  </a:lnSpc>
                </a:pPr>
                <a:r>
                  <a:rPr lang="en-US" sz="10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Nim</a:t>
                </a:r>
                <a:r>
                  <a:rPr 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: 2201010272</a:t>
                </a:r>
              </a:p>
            </p:txBody>
          </p:sp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1D2D31F6-2C6E-4189-8885-614613A9BDE8}"/>
                  </a:ext>
                </a:extLst>
              </p:cNvPr>
              <p:cNvSpPr/>
              <p:nvPr/>
            </p:nvSpPr>
            <p:spPr>
              <a:xfrm>
                <a:off x="2509781" y="1403419"/>
                <a:ext cx="426064" cy="793173"/>
              </a:xfrm>
              <a:prstGeom prst="triangle">
                <a:avLst>
                  <a:gd name="adj" fmla="val 10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DE46851-5D01-4E3D-AA55-36F7DFFBE291}"/>
                </a:ext>
              </a:extLst>
            </p:cNvPr>
            <p:cNvGrpSpPr/>
            <p:nvPr/>
          </p:nvGrpSpPr>
          <p:grpSpPr>
            <a:xfrm>
              <a:off x="7055833" y="2500234"/>
              <a:ext cx="2849431" cy="892605"/>
              <a:chOff x="4973941" y="2216554"/>
              <a:chExt cx="2849431" cy="89260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54BE0F9-46F1-41A0-8DFE-C8A89679B643}"/>
                  </a:ext>
                </a:extLst>
              </p:cNvPr>
              <p:cNvSpPr/>
              <p:nvPr/>
            </p:nvSpPr>
            <p:spPr>
              <a:xfrm>
                <a:off x="5435045" y="2411445"/>
                <a:ext cx="2388327" cy="6977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40000"/>
                  </a:lnSpc>
                </a:pPr>
                <a:r>
                  <a:rPr 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Rezi Sandani</a:t>
                </a:r>
              </a:p>
              <a:p>
                <a:pPr>
                  <a:lnSpc>
                    <a:spcPct val="140000"/>
                  </a:lnSpc>
                </a:pPr>
                <a:r>
                  <a:rPr lang="en-US" sz="105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Nim</a:t>
                </a:r>
                <a:r>
                  <a:rPr 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badi" panose="020B0604020104020204" pitchFamily="34" charset="0"/>
                  </a:rPr>
                  <a:t>: 21101041</a:t>
                </a:r>
              </a:p>
            </p:txBody>
          </p:sp>
          <p:sp>
            <p:nvSpPr>
              <p:cNvPr id="31" name="Isosceles Triangle 30">
                <a:extLst>
                  <a:ext uri="{FF2B5EF4-FFF2-40B4-BE49-F238E27FC236}">
                    <a16:creationId xmlns:a16="http://schemas.microsoft.com/office/drawing/2014/main" id="{09F9319F-A41E-4263-BA8C-6BB5DCF191F5}"/>
                  </a:ext>
                </a:extLst>
              </p:cNvPr>
              <p:cNvSpPr/>
              <p:nvPr/>
            </p:nvSpPr>
            <p:spPr>
              <a:xfrm>
                <a:off x="4973941" y="2216554"/>
                <a:ext cx="426064" cy="793173"/>
              </a:xfrm>
              <a:prstGeom prst="triangle">
                <a:avLst>
                  <a:gd name="adj" fmla="val 10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F4C8B276-8074-4A35-95E6-40B451724A24}"/>
                </a:ext>
              </a:extLst>
            </p:cNvPr>
            <p:cNvSpPr/>
            <p:nvPr/>
          </p:nvSpPr>
          <p:spPr>
            <a:xfrm>
              <a:off x="8992661" y="4290158"/>
              <a:ext cx="426064" cy="793173"/>
            </a:xfrm>
            <a:prstGeom prst="triangle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51684B0-7E7F-48BD-863D-AD0C306E02FF}"/>
              </a:ext>
            </a:extLst>
          </p:cNvPr>
          <p:cNvSpPr txBox="1"/>
          <p:nvPr/>
        </p:nvSpPr>
        <p:spPr>
          <a:xfrm>
            <a:off x="1027755" y="458498"/>
            <a:ext cx="708849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  <a:cs typeface="Poppins ExtraBold" panose="00000900000000000000" pitchFamily="2" charset="0"/>
              </a:rPr>
              <a:t>Presentation By:</a:t>
            </a:r>
            <a:endParaRPr lang="en-GB" sz="33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  <a:cs typeface="Poppins ExtraBold" panose="00000900000000000000" pitchFamily="2" charset="0"/>
            </a:endParaRPr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9F204945-F864-4FB5-0F4C-9CD774F241B7}"/>
              </a:ext>
            </a:extLst>
          </p:cNvPr>
          <p:cNvSpPr>
            <a:spLocks noEditPoints="1"/>
          </p:cNvSpPr>
          <p:nvPr/>
        </p:nvSpPr>
        <p:spPr bwMode="auto">
          <a:xfrm>
            <a:off x="4915557" y="2966974"/>
            <a:ext cx="551089" cy="1718028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B2983EB-0D20-9117-E199-80C817D7F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87" y="4711672"/>
            <a:ext cx="1160246" cy="3029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8FE790-BE13-2C8E-F5FB-4CD533122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815" y="4711672"/>
            <a:ext cx="1160246" cy="30292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BA84F9-8628-2F13-3A01-49EC094831FC}"/>
              </a:ext>
            </a:extLst>
          </p:cNvPr>
          <p:cNvCxnSpPr/>
          <p:nvPr/>
        </p:nvCxnSpPr>
        <p:spPr>
          <a:xfrm flipH="1" flipV="1">
            <a:off x="5191101" y="2557112"/>
            <a:ext cx="0" cy="310260"/>
          </a:xfrm>
          <a:prstGeom prst="line">
            <a:avLst/>
          </a:prstGeom>
          <a:ln w="19050">
            <a:solidFill>
              <a:schemeClr val="accent2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191DDE-64B2-B4BD-24B8-AE06E4BB5376}"/>
              </a:ext>
            </a:extLst>
          </p:cNvPr>
          <p:cNvCxnSpPr>
            <a:cxnSpLocks/>
          </p:cNvCxnSpPr>
          <p:nvPr/>
        </p:nvCxnSpPr>
        <p:spPr>
          <a:xfrm flipH="1">
            <a:off x="5226400" y="2557112"/>
            <a:ext cx="317199" cy="0"/>
          </a:xfrm>
          <a:prstGeom prst="line">
            <a:avLst/>
          </a:prstGeom>
          <a:ln w="19050">
            <a:solidFill>
              <a:schemeClr val="accent2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oogle Shape;374;p43">
            <a:extLst>
              <a:ext uri="{FF2B5EF4-FFF2-40B4-BE49-F238E27FC236}">
                <a16:creationId xmlns:a16="http://schemas.microsoft.com/office/drawing/2014/main" id="{62F50D18-5499-26FB-C6B7-DF6C0CB3735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6975" y="-543628"/>
            <a:ext cx="1963675" cy="214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373;p43">
            <a:extLst>
              <a:ext uri="{FF2B5EF4-FFF2-40B4-BE49-F238E27FC236}">
                <a16:creationId xmlns:a16="http://schemas.microsoft.com/office/drawing/2014/main" id="{FB27F3FA-60C7-D166-71C7-0A0B254F064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7301" y="-394660"/>
            <a:ext cx="1963675" cy="214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0;p31">
            <a:extLst>
              <a:ext uri="{FF2B5EF4-FFF2-40B4-BE49-F238E27FC236}">
                <a16:creationId xmlns:a16="http://schemas.microsoft.com/office/drawing/2014/main" id="{BB1B6F2B-5756-0F14-A556-B539A3DD94A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680079">
            <a:off x="7930408" y="3657991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75;p43">
            <a:extLst>
              <a:ext uri="{FF2B5EF4-FFF2-40B4-BE49-F238E27FC236}">
                <a16:creationId xmlns:a16="http://schemas.microsoft.com/office/drawing/2014/main" id="{65D3B5D6-F0CF-4AB7-C3B2-D1B10D14BFF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42000" y="3825988"/>
            <a:ext cx="1963675" cy="214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3DD8F4-2FDE-8D21-1D06-7182058ED2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6358" y="2823615"/>
            <a:ext cx="1773084" cy="177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70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680079">
            <a:off x="6466736" y="780424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4524">
            <a:off x="5865178" y="1994132"/>
            <a:ext cx="2101303" cy="205401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B434F00-9F86-1CD6-56A1-5B299D6BE42A}"/>
              </a:ext>
            </a:extLst>
          </p:cNvPr>
          <p:cNvSpPr/>
          <p:nvPr/>
        </p:nvSpPr>
        <p:spPr>
          <a:xfrm>
            <a:off x="1105936" y="399213"/>
            <a:ext cx="6575290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Contoh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kasus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hilangnya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status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kewarganegaraan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di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alami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oleh</a:t>
            </a:r>
          </a:p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Tom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Iljas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C6CBC3-5D8A-758D-6AF5-A03EDC723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82" y="1704317"/>
            <a:ext cx="3421380" cy="22701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088A1C-0812-3739-B5D3-82D9F9BFF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436" y="1488742"/>
            <a:ext cx="2752110" cy="19473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680079">
            <a:off x="6984240" y="780425"/>
            <a:ext cx="2101306" cy="2054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4524">
            <a:off x="6710996" y="1911176"/>
            <a:ext cx="2101303" cy="205401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B434F00-9F86-1CD6-56A1-5B299D6BE42A}"/>
              </a:ext>
            </a:extLst>
          </p:cNvPr>
          <p:cNvSpPr/>
          <p:nvPr/>
        </p:nvSpPr>
        <p:spPr>
          <a:xfrm>
            <a:off x="1105936" y="399213"/>
            <a:ext cx="657529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Kesimpulan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D2D9A5-A0E3-243C-12B3-6CBDBCEFC54D}"/>
              </a:ext>
            </a:extLst>
          </p:cNvPr>
          <p:cNvSpPr txBox="1"/>
          <p:nvPr/>
        </p:nvSpPr>
        <p:spPr>
          <a:xfrm>
            <a:off x="1801503" y="1286262"/>
            <a:ext cx="50673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/>
              <a:t>Kehilangan</a:t>
            </a:r>
            <a:r>
              <a:rPr lang="en-ID" dirty="0"/>
              <a:t> </a:t>
            </a:r>
            <a:r>
              <a:rPr lang="en-ID" dirty="0" err="1"/>
              <a:t>kewarganegaraan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proses </a:t>
            </a:r>
            <a:r>
              <a:rPr lang="en-ID" dirty="0" err="1"/>
              <a:t>administratif</a:t>
            </a:r>
            <a:r>
              <a:rPr lang="en-ID" dirty="0"/>
              <a:t> </a:t>
            </a:r>
            <a:r>
              <a:rPr lang="en-ID" dirty="0" err="1"/>
              <a:t>semata</a:t>
            </a:r>
            <a:r>
              <a:rPr lang="en-ID" dirty="0"/>
              <a:t>, </a:t>
            </a:r>
            <a:r>
              <a:rPr lang="en-ID" dirty="0" err="1"/>
              <a:t>melainkan</a:t>
            </a:r>
            <a:r>
              <a:rPr lang="en-ID" dirty="0"/>
              <a:t> juga </a:t>
            </a:r>
            <a:r>
              <a:rPr lang="en-ID" dirty="0" err="1"/>
              <a:t>membawa</a:t>
            </a:r>
            <a:r>
              <a:rPr lang="en-ID" dirty="0"/>
              <a:t> </a:t>
            </a:r>
            <a:r>
              <a:rPr lang="en-ID" dirty="0" err="1"/>
              <a:t>konsekuensi</a:t>
            </a:r>
            <a:r>
              <a:rPr lang="en-ID" dirty="0"/>
              <a:t> yang </a:t>
            </a:r>
            <a:r>
              <a:rPr lang="en-ID" dirty="0" err="1"/>
              <a:t>meluas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aspek</a:t>
            </a:r>
            <a:r>
              <a:rPr lang="en-ID" dirty="0"/>
              <a:t> </a:t>
            </a:r>
            <a:r>
              <a:rPr lang="en-ID" dirty="0" err="1"/>
              <a:t>kehidupan</a:t>
            </a:r>
            <a:r>
              <a:rPr lang="en-ID" dirty="0"/>
              <a:t>. Pada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individu</a:t>
            </a:r>
            <a:r>
              <a:rPr lang="en-ID" dirty="0"/>
              <a:t>, </a:t>
            </a:r>
            <a:r>
              <a:rPr lang="en-ID" dirty="0" err="1"/>
              <a:t>dampaknya</a:t>
            </a:r>
            <a:r>
              <a:rPr lang="en-ID" dirty="0"/>
              <a:t> sangat </a:t>
            </a:r>
            <a:r>
              <a:rPr lang="en-ID" dirty="0" err="1"/>
              <a:t>terasa</a:t>
            </a:r>
            <a:r>
              <a:rPr lang="en-ID" dirty="0"/>
              <a:t> </a:t>
            </a:r>
            <a:r>
              <a:rPr lang="en-ID" dirty="0" err="1"/>
              <a:t>terutama</a:t>
            </a:r>
            <a:r>
              <a:rPr lang="en-ID" dirty="0"/>
              <a:t> </a:t>
            </a:r>
            <a:r>
              <a:rPr lang="en-ID" dirty="0" err="1"/>
              <a:t>terkait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hak</a:t>
            </a:r>
            <a:r>
              <a:rPr lang="en-ID" dirty="0"/>
              <a:t> </a:t>
            </a:r>
            <a:r>
              <a:rPr lang="en-ID" dirty="0" err="1"/>
              <a:t>asasi</a:t>
            </a:r>
            <a:r>
              <a:rPr lang="en-ID" dirty="0"/>
              <a:t> </a:t>
            </a:r>
            <a:r>
              <a:rPr lang="en-ID" dirty="0" err="1"/>
              <a:t>manusia</a:t>
            </a:r>
            <a:r>
              <a:rPr lang="en-ID" dirty="0"/>
              <a:t>, </a:t>
            </a:r>
            <a:r>
              <a:rPr lang="en-ID" dirty="0" err="1"/>
              <a:t>hak</a:t>
            </a:r>
            <a:r>
              <a:rPr lang="en-ID" dirty="0"/>
              <a:t> </a:t>
            </a:r>
            <a:r>
              <a:rPr lang="en-ID" dirty="0" err="1"/>
              <a:t>politik</a:t>
            </a:r>
            <a:r>
              <a:rPr lang="en-ID" dirty="0"/>
              <a:t>, </a:t>
            </a:r>
            <a:r>
              <a:rPr lang="en-ID" dirty="0" err="1"/>
              <a:t>proteksi</a:t>
            </a:r>
            <a:r>
              <a:rPr lang="en-ID" dirty="0"/>
              <a:t> </a:t>
            </a:r>
            <a:r>
              <a:rPr lang="en-ID" dirty="0" err="1"/>
              <a:t>diplomatik</a:t>
            </a:r>
            <a:r>
              <a:rPr lang="en-ID" dirty="0"/>
              <a:t>, dan </a:t>
            </a:r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layanan</a:t>
            </a:r>
            <a:r>
              <a:rPr lang="en-ID" dirty="0"/>
              <a:t> </a:t>
            </a:r>
            <a:r>
              <a:rPr lang="en-ID" dirty="0" err="1"/>
              <a:t>publik</a:t>
            </a:r>
            <a:r>
              <a:rPr lang="en-ID" dirty="0"/>
              <a:t>. </a:t>
            </a:r>
            <a:r>
              <a:rPr lang="en-ID" dirty="0" err="1"/>
              <a:t>Situasi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menciptakan</a:t>
            </a:r>
            <a:r>
              <a:rPr lang="en-ID" dirty="0"/>
              <a:t> </a:t>
            </a:r>
            <a:r>
              <a:rPr lang="en-ID" dirty="0" err="1"/>
              <a:t>tantangan</a:t>
            </a:r>
            <a:r>
              <a:rPr lang="en-ID" dirty="0"/>
              <a:t> yang </a:t>
            </a:r>
            <a:r>
              <a:rPr lang="en-ID" dirty="0" err="1"/>
              <a:t>signifikan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isolasi</a:t>
            </a:r>
            <a:r>
              <a:rPr lang="en-ID" dirty="0"/>
              <a:t> </a:t>
            </a:r>
            <a:r>
              <a:rPr lang="en-ID" dirty="0" err="1"/>
              <a:t>sosial</a:t>
            </a:r>
            <a:r>
              <a:rPr lang="en-ID" dirty="0"/>
              <a:t> dan </a:t>
            </a:r>
            <a:r>
              <a:rPr lang="en-ID" dirty="0" err="1"/>
              <a:t>kesulitan</a:t>
            </a:r>
            <a:r>
              <a:rPr lang="en-ID" dirty="0"/>
              <a:t> </a:t>
            </a:r>
            <a:r>
              <a:rPr lang="en-ID" dirty="0" err="1"/>
              <a:t>ekonomi</a:t>
            </a:r>
            <a:r>
              <a:rPr lang="en-ID" dirty="0"/>
              <a:t> yang </a:t>
            </a:r>
            <a:r>
              <a:rPr lang="en-ID" dirty="0" err="1"/>
              <a:t>dihadapi</a:t>
            </a:r>
            <a:r>
              <a:rPr lang="en-ID" dirty="0"/>
              <a:t> oleh </a:t>
            </a:r>
            <a:r>
              <a:rPr lang="en-ID" dirty="0" err="1"/>
              <a:t>individu</a:t>
            </a:r>
            <a:r>
              <a:rPr lang="en-ID" dirty="0"/>
              <a:t> yang </a:t>
            </a:r>
            <a:r>
              <a:rPr lang="en-ID" dirty="0" err="1"/>
              <a:t>kehilangan</a:t>
            </a:r>
            <a:r>
              <a:rPr lang="en-ID" dirty="0"/>
              <a:t> </a:t>
            </a:r>
            <a:r>
              <a:rPr lang="en-ID" dirty="0" err="1"/>
              <a:t>kewarganegaraannya</a:t>
            </a:r>
            <a:r>
              <a:rPr lang="en-ID" dirty="0"/>
              <a:t>.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demikian</a:t>
            </a:r>
            <a:r>
              <a:rPr lang="en-ID" dirty="0"/>
              <a:t>, </a:t>
            </a:r>
            <a:r>
              <a:rPr lang="en-ID" dirty="0" err="1"/>
              <a:t>kehilangan</a:t>
            </a:r>
            <a:r>
              <a:rPr lang="en-ID" dirty="0"/>
              <a:t> </a:t>
            </a:r>
            <a:r>
              <a:rPr lang="en-ID" dirty="0" err="1"/>
              <a:t>kewarganegaraan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merugikan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administratif</a:t>
            </a:r>
            <a:r>
              <a:rPr lang="en-ID" dirty="0"/>
              <a:t> </a:t>
            </a:r>
            <a:r>
              <a:rPr lang="en-ID" dirty="0" err="1"/>
              <a:t>tetapi</a:t>
            </a:r>
            <a:r>
              <a:rPr lang="en-ID" dirty="0"/>
              <a:t> juga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dampak</a:t>
            </a:r>
            <a:r>
              <a:rPr lang="en-ID" dirty="0"/>
              <a:t> yang </a:t>
            </a:r>
            <a:r>
              <a:rPr lang="en-ID" dirty="0" err="1"/>
              <a:t>mendalam</a:t>
            </a:r>
            <a:r>
              <a:rPr lang="en-ID" dirty="0"/>
              <a:t> pada </a:t>
            </a:r>
            <a:r>
              <a:rPr lang="en-ID" dirty="0" err="1"/>
              <a:t>kehidupan</a:t>
            </a:r>
            <a:r>
              <a:rPr lang="en-ID" dirty="0"/>
              <a:t> dan </a:t>
            </a:r>
            <a:r>
              <a:rPr lang="en-ID" dirty="0" err="1"/>
              <a:t>kesejahteraan</a:t>
            </a:r>
            <a:r>
              <a:rPr lang="en-ID" dirty="0"/>
              <a:t> </a:t>
            </a:r>
            <a:r>
              <a:rPr lang="en-ID" dirty="0" err="1"/>
              <a:t>individu</a:t>
            </a:r>
            <a:r>
              <a:rPr lang="en-ID" dirty="0"/>
              <a:t> yang </a:t>
            </a:r>
            <a:r>
              <a:rPr lang="en-ID" dirty="0" err="1"/>
              <a:t>terlibat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805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 rot="9899867">
            <a:off x="5883857" y="-1460509"/>
            <a:ext cx="5093828" cy="2583302"/>
          </a:xfrm>
          <a:custGeom>
            <a:avLst/>
            <a:gdLst/>
            <a:ahLst/>
            <a:cxnLst/>
            <a:rect l="l" t="t" r="r" b="b"/>
            <a:pathLst>
              <a:path w="283259" h="143653" extrusionOk="0">
                <a:moveTo>
                  <a:pt x="170382" y="0"/>
                </a:moveTo>
                <a:cubicBezTo>
                  <a:pt x="169408" y="0"/>
                  <a:pt x="168426" y="220"/>
                  <a:pt x="167511" y="672"/>
                </a:cubicBezTo>
                <a:lnTo>
                  <a:pt x="4469" y="82102"/>
                </a:lnTo>
                <a:cubicBezTo>
                  <a:pt x="1308" y="83682"/>
                  <a:pt x="1" y="87543"/>
                  <a:pt x="1581" y="90734"/>
                </a:cubicBezTo>
                <a:cubicBezTo>
                  <a:pt x="2723" y="92975"/>
                  <a:pt x="4981" y="94269"/>
                  <a:pt x="7336" y="94269"/>
                </a:cubicBezTo>
                <a:cubicBezTo>
                  <a:pt x="8302" y="94269"/>
                  <a:pt x="9285" y="94051"/>
                  <a:pt x="10214" y="93591"/>
                </a:cubicBezTo>
                <a:lnTo>
                  <a:pt x="154867" y="21341"/>
                </a:lnTo>
                <a:lnTo>
                  <a:pt x="94379" y="131647"/>
                </a:lnTo>
                <a:cubicBezTo>
                  <a:pt x="93072" y="134048"/>
                  <a:pt x="93437" y="137027"/>
                  <a:pt x="95261" y="139063"/>
                </a:cubicBezTo>
                <a:cubicBezTo>
                  <a:pt x="96503" y="140427"/>
                  <a:pt x="98236" y="141150"/>
                  <a:pt x="100003" y="141150"/>
                </a:cubicBezTo>
                <a:cubicBezTo>
                  <a:pt x="100874" y="141150"/>
                  <a:pt x="101753" y="140975"/>
                  <a:pt x="102586" y="140613"/>
                </a:cubicBezTo>
                <a:lnTo>
                  <a:pt x="228516" y="86053"/>
                </a:lnTo>
                <a:lnTo>
                  <a:pt x="228516" y="86053"/>
                </a:lnTo>
                <a:lnTo>
                  <a:pt x="202862" y="134230"/>
                </a:lnTo>
                <a:cubicBezTo>
                  <a:pt x="201615" y="136571"/>
                  <a:pt x="201950" y="139489"/>
                  <a:pt x="203743" y="141495"/>
                </a:cubicBezTo>
                <a:cubicBezTo>
                  <a:pt x="204989" y="142893"/>
                  <a:pt x="206752" y="143653"/>
                  <a:pt x="208546" y="143653"/>
                </a:cubicBezTo>
                <a:cubicBezTo>
                  <a:pt x="209305" y="143653"/>
                  <a:pt x="210096" y="143501"/>
                  <a:pt x="210825" y="143227"/>
                </a:cubicBezTo>
                <a:lnTo>
                  <a:pt x="278273" y="117391"/>
                </a:lnTo>
                <a:cubicBezTo>
                  <a:pt x="281586" y="116115"/>
                  <a:pt x="283258" y="112406"/>
                  <a:pt x="281982" y="109093"/>
                </a:cubicBezTo>
                <a:cubicBezTo>
                  <a:pt x="280994" y="106531"/>
                  <a:pt x="278552" y="104968"/>
                  <a:pt x="275964" y="104968"/>
                </a:cubicBezTo>
                <a:cubicBezTo>
                  <a:pt x="275205" y="104968"/>
                  <a:pt x="274434" y="105103"/>
                  <a:pt x="273684" y="105385"/>
                </a:cubicBezTo>
                <a:lnTo>
                  <a:pt x="222284" y="125081"/>
                </a:lnTo>
                <a:lnTo>
                  <a:pt x="248486" y="75871"/>
                </a:lnTo>
                <a:cubicBezTo>
                  <a:pt x="249762" y="73470"/>
                  <a:pt x="249367" y="70521"/>
                  <a:pt x="247513" y="68515"/>
                </a:cubicBezTo>
                <a:cubicBezTo>
                  <a:pt x="246285" y="67165"/>
                  <a:pt x="244562" y="66448"/>
                  <a:pt x="242797" y="66448"/>
                </a:cubicBezTo>
                <a:cubicBezTo>
                  <a:pt x="241940" y="66448"/>
                  <a:pt x="241073" y="66617"/>
                  <a:pt x="240248" y="66965"/>
                </a:cubicBezTo>
                <a:lnTo>
                  <a:pt x="114653" y="121403"/>
                </a:lnTo>
                <a:lnTo>
                  <a:pt x="176022" y="9517"/>
                </a:lnTo>
                <a:cubicBezTo>
                  <a:pt x="177360" y="7055"/>
                  <a:pt x="176964" y="3985"/>
                  <a:pt x="175019" y="1979"/>
                </a:cubicBezTo>
                <a:cubicBezTo>
                  <a:pt x="173779" y="681"/>
                  <a:pt x="172094" y="0"/>
                  <a:pt x="170382" y="0"/>
                </a:cubicBezTo>
                <a:close/>
              </a:path>
            </a:pathLst>
          </a:custGeom>
          <a:solidFill>
            <a:srgbClr val="5264F7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5734B473-15D4-480E-830D-5DEC3C05A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" b="3508"/>
          <a:stretch>
            <a:fillRect/>
          </a:stretch>
        </p:blipFill>
        <p:spPr>
          <a:xfrm>
            <a:off x="385179" y="782674"/>
            <a:ext cx="6736159" cy="3288592"/>
          </a:xfrm>
          <a:custGeom>
            <a:avLst/>
            <a:gdLst>
              <a:gd name="connsiteX0" fmla="*/ 261290 w 10461522"/>
              <a:gd name="connsiteY0" fmla="*/ 0 h 5107314"/>
              <a:gd name="connsiteX1" fmla="*/ 10200232 w 10461522"/>
              <a:gd name="connsiteY1" fmla="*/ 0 h 5107314"/>
              <a:gd name="connsiteX2" fmla="*/ 10461522 w 10461522"/>
              <a:gd name="connsiteY2" fmla="*/ 261290 h 5107314"/>
              <a:gd name="connsiteX3" fmla="*/ 10461522 w 10461522"/>
              <a:gd name="connsiteY3" fmla="*/ 4846024 h 5107314"/>
              <a:gd name="connsiteX4" fmla="*/ 10200232 w 10461522"/>
              <a:gd name="connsiteY4" fmla="*/ 5107314 h 5107314"/>
              <a:gd name="connsiteX5" fmla="*/ 261290 w 10461522"/>
              <a:gd name="connsiteY5" fmla="*/ 5107314 h 5107314"/>
              <a:gd name="connsiteX6" fmla="*/ 0 w 10461522"/>
              <a:gd name="connsiteY6" fmla="*/ 4846024 h 5107314"/>
              <a:gd name="connsiteX7" fmla="*/ 0 w 10461522"/>
              <a:gd name="connsiteY7" fmla="*/ 261290 h 5107314"/>
              <a:gd name="connsiteX8" fmla="*/ 261290 w 10461522"/>
              <a:gd name="connsiteY8" fmla="*/ 0 h 510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61522" h="5107314">
                <a:moveTo>
                  <a:pt x="261290" y="0"/>
                </a:moveTo>
                <a:lnTo>
                  <a:pt x="10200232" y="0"/>
                </a:lnTo>
                <a:cubicBezTo>
                  <a:pt x="10344538" y="0"/>
                  <a:pt x="10461522" y="116984"/>
                  <a:pt x="10461522" y="261290"/>
                </a:cubicBezTo>
                <a:lnTo>
                  <a:pt x="10461522" y="4846024"/>
                </a:lnTo>
                <a:cubicBezTo>
                  <a:pt x="10461522" y="4990330"/>
                  <a:pt x="10344538" y="5107314"/>
                  <a:pt x="10200232" y="5107314"/>
                </a:cubicBezTo>
                <a:lnTo>
                  <a:pt x="261290" y="5107314"/>
                </a:lnTo>
                <a:cubicBezTo>
                  <a:pt x="116984" y="5107314"/>
                  <a:pt x="0" y="4990330"/>
                  <a:pt x="0" y="4846024"/>
                </a:cubicBezTo>
                <a:lnTo>
                  <a:pt x="0" y="261290"/>
                </a:lnTo>
                <a:cubicBezTo>
                  <a:pt x="0" y="116984"/>
                  <a:pt x="116984" y="0"/>
                  <a:pt x="261290" y="0"/>
                </a:cubicBezTo>
                <a:close/>
              </a:path>
            </a:pathLst>
          </a:cu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8A2E09D-301B-12B5-BBF0-0B4578E55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301" y="1738053"/>
            <a:ext cx="1356478" cy="6248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77B1D0-F5B4-6740-CBFD-056B5653B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236" y="2362947"/>
            <a:ext cx="2585085" cy="198643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" b="2705"/>
          <a:stretch>
            <a:fillRect/>
          </a:stretch>
        </p:blipFill>
        <p:spPr/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5AF69AB-618E-406A-9DB5-69EF4BC1626B}"/>
              </a:ext>
            </a:extLst>
          </p:cNvPr>
          <p:cNvSpPr/>
          <p:nvPr/>
        </p:nvSpPr>
        <p:spPr>
          <a:xfrm>
            <a:off x="-17522" y="2"/>
            <a:ext cx="4336259" cy="3714751"/>
          </a:xfrm>
          <a:custGeom>
            <a:avLst/>
            <a:gdLst>
              <a:gd name="connsiteX0" fmla="*/ 0 w 5781679"/>
              <a:gd name="connsiteY0" fmla="*/ 0 h 4953001"/>
              <a:gd name="connsiteX1" fmla="*/ 5781679 w 5781679"/>
              <a:gd name="connsiteY1" fmla="*/ 0 h 4953001"/>
              <a:gd name="connsiteX2" fmla="*/ 0 w 5781679"/>
              <a:gd name="connsiteY2" fmla="*/ 4953001 h 495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81679" h="4953001">
                <a:moveTo>
                  <a:pt x="0" y="0"/>
                </a:moveTo>
                <a:lnTo>
                  <a:pt x="5781679" y="0"/>
                </a:lnTo>
                <a:lnTo>
                  <a:pt x="0" y="4953001"/>
                </a:lnTo>
                <a:close/>
              </a:path>
            </a:pathLst>
          </a:custGeom>
          <a:gradFill>
            <a:gsLst>
              <a:gs pos="28000">
                <a:schemeClr val="accent1">
                  <a:alpha val="0"/>
                </a:schemeClr>
              </a:gs>
              <a:gs pos="100000">
                <a:schemeClr val="accent1">
                  <a:alpha val="7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05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5F5C58-E02C-478A-83CB-F363FF19D990}"/>
              </a:ext>
            </a:extLst>
          </p:cNvPr>
          <p:cNvGrpSpPr/>
          <p:nvPr/>
        </p:nvGrpSpPr>
        <p:grpSpPr>
          <a:xfrm>
            <a:off x="204025" y="192882"/>
            <a:ext cx="682247" cy="110005"/>
            <a:chOff x="1708760" y="2738872"/>
            <a:chExt cx="8317326" cy="134108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581CDA-F4BD-489F-A2EF-3BBAD0211C42}"/>
                </a:ext>
              </a:extLst>
            </p:cNvPr>
            <p:cNvSpPr/>
            <p:nvPr/>
          </p:nvSpPr>
          <p:spPr>
            <a:xfrm rot="5669906" flipH="1">
              <a:off x="2002989" y="2444643"/>
              <a:ext cx="881944" cy="1470401"/>
            </a:xfrm>
            <a:custGeom>
              <a:avLst/>
              <a:gdLst>
                <a:gd name="connsiteX0" fmla="*/ 845739 w 864902"/>
                <a:gd name="connsiteY0" fmla="*/ 521755 h 1450487"/>
                <a:gd name="connsiteX1" fmla="*/ 862187 w 864902"/>
                <a:gd name="connsiteY1" fmla="*/ 312690 h 1450487"/>
                <a:gd name="connsiteX2" fmla="*/ 862203 w 864902"/>
                <a:gd name="connsiteY2" fmla="*/ 312403 h 1450487"/>
                <a:gd name="connsiteX3" fmla="*/ 371560 w 864902"/>
                <a:gd name="connsiteY3" fmla="*/ 721369 h 1450487"/>
                <a:gd name="connsiteX4" fmla="*/ 222143 w 864902"/>
                <a:gd name="connsiteY4" fmla="*/ 539876 h 1450487"/>
                <a:gd name="connsiteX5" fmla="*/ 864902 w 864902"/>
                <a:gd name="connsiteY5" fmla="*/ 15619 h 1450487"/>
                <a:gd name="connsiteX6" fmla="*/ 666372 w 864902"/>
                <a:gd name="connsiteY6" fmla="*/ 0 h 1450487"/>
                <a:gd name="connsiteX7" fmla="*/ 0 w 864902"/>
                <a:gd name="connsiteY7" fmla="*/ 518343 h 1450487"/>
                <a:gd name="connsiteX8" fmla="*/ 772671 w 864902"/>
                <a:gd name="connsiteY8" fmla="*/ 1450487 h 1450487"/>
                <a:gd name="connsiteX9" fmla="*/ 790176 w 864902"/>
                <a:gd name="connsiteY9" fmla="*/ 1227991 h 1450487"/>
                <a:gd name="connsiteX10" fmla="*/ 471450 w 864902"/>
                <a:gd name="connsiteY10" fmla="*/ 842702 h 1450487"/>
                <a:gd name="connsiteX0" fmla="*/ 906949 w 926112"/>
                <a:gd name="connsiteY0" fmla="*/ 521755 h 1450487"/>
                <a:gd name="connsiteX1" fmla="*/ 923397 w 926112"/>
                <a:gd name="connsiteY1" fmla="*/ 312690 h 1450487"/>
                <a:gd name="connsiteX2" fmla="*/ 923413 w 926112"/>
                <a:gd name="connsiteY2" fmla="*/ 312403 h 1450487"/>
                <a:gd name="connsiteX3" fmla="*/ 432770 w 926112"/>
                <a:gd name="connsiteY3" fmla="*/ 721369 h 1450487"/>
                <a:gd name="connsiteX4" fmla="*/ 283353 w 926112"/>
                <a:gd name="connsiteY4" fmla="*/ 539876 h 1450487"/>
                <a:gd name="connsiteX5" fmla="*/ 926112 w 926112"/>
                <a:gd name="connsiteY5" fmla="*/ 15619 h 1450487"/>
                <a:gd name="connsiteX6" fmla="*/ 727582 w 926112"/>
                <a:gd name="connsiteY6" fmla="*/ 0 h 1450487"/>
                <a:gd name="connsiteX7" fmla="*/ 0 w 926112"/>
                <a:gd name="connsiteY7" fmla="*/ 573580 h 1450487"/>
                <a:gd name="connsiteX8" fmla="*/ 833881 w 926112"/>
                <a:gd name="connsiteY8" fmla="*/ 1450487 h 1450487"/>
                <a:gd name="connsiteX9" fmla="*/ 851386 w 926112"/>
                <a:gd name="connsiteY9" fmla="*/ 1227991 h 1450487"/>
                <a:gd name="connsiteX10" fmla="*/ 532660 w 926112"/>
                <a:gd name="connsiteY10" fmla="*/ 842702 h 1450487"/>
                <a:gd name="connsiteX11" fmla="*/ 906949 w 926112"/>
                <a:gd name="connsiteY11" fmla="*/ 521755 h 1450487"/>
                <a:gd name="connsiteX0" fmla="*/ 906949 w 926112"/>
                <a:gd name="connsiteY0" fmla="*/ 521755 h 1516266"/>
                <a:gd name="connsiteX1" fmla="*/ 923397 w 926112"/>
                <a:gd name="connsiteY1" fmla="*/ 312690 h 1516266"/>
                <a:gd name="connsiteX2" fmla="*/ 923413 w 926112"/>
                <a:gd name="connsiteY2" fmla="*/ 312403 h 1516266"/>
                <a:gd name="connsiteX3" fmla="*/ 432770 w 926112"/>
                <a:gd name="connsiteY3" fmla="*/ 721369 h 1516266"/>
                <a:gd name="connsiteX4" fmla="*/ 283353 w 926112"/>
                <a:gd name="connsiteY4" fmla="*/ 539876 h 1516266"/>
                <a:gd name="connsiteX5" fmla="*/ 926112 w 926112"/>
                <a:gd name="connsiteY5" fmla="*/ 15619 h 1516266"/>
                <a:gd name="connsiteX6" fmla="*/ 727582 w 926112"/>
                <a:gd name="connsiteY6" fmla="*/ 0 h 1516266"/>
                <a:gd name="connsiteX7" fmla="*/ 0 w 926112"/>
                <a:gd name="connsiteY7" fmla="*/ 573580 h 1516266"/>
                <a:gd name="connsiteX8" fmla="*/ 822004 w 926112"/>
                <a:gd name="connsiteY8" fmla="*/ 1516266 h 1516266"/>
                <a:gd name="connsiteX9" fmla="*/ 851386 w 926112"/>
                <a:gd name="connsiteY9" fmla="*/ 1227991 h 1516266"/>
                <a:gd name="connsiteX10" fmla="*/ 532660 w 926112"/>
                <a:gd name="connsiteY10" fmla="*/ 842702 h 1516266"/>
                <a:gd name="connsiteX11" fmla="*/ 906949 w 926112"/>
                <a:gd name="connsiteY11" fmla="*/ 521755 h 1516266"/>
                <a:gd name="connsiteX0" fmla="*/ 906949 w 926112"/>
                <a:gd name="connsiteY0" fmla="*/ 521755 h 1539994"/>
                <a:gd name="connsiteX1" fmla="*/ 923397 w 926112"/>
                <a:gd name="connsiteY1" fmla="*/ 312690 h 1539994"/>
                <a:gd name="connsiteX2" fmla="*/ 923413 w 926112"/>
                <a:gd name="connsiteY2" fmla="*/ 312403 h 1539994"/>
                <a:gd name="connsiteX3" fmla="*/ 432770 w 926112"/>
                <a:gd name="connsiteY3" fmla="*/ 721369 h 1539994"/>
                <a:gd name="connsiteX4" fmla="*/ 283353 w 926112"/>
                <a:gd name="connsiteY4" fmla="*/ 539876 h 1539994"/>
                <a:gd name="connsiteX5" fmla="*/ 926112 w 926112"/>
                <a:gd name="connsiteY5" fmla="*/ 15619 h 1539994"/>
                <a:gd name="connsiteX6" fmla="*/ 727582 w 926112"/>
                <a:gd name="connsiteY6" fmla="*/ 0 h 1539994"/>
                <a:gd name="connsiteX7" fmla="*/ 0 w 926112"/>
                <a:gd name="connsiteY7" fmla="*/ 573580 h 1539994"/>
                <a:gd name="connsiteX8" fmla="*/ 826821 w 926112"/>
                <a:gd name="connsiteY8" fmla="*/ 1539994 h 1539994"/>
                <a:gd name="connsiteX9" fmla="*/ 851386 w 926112"/>
                <a:gd name="connsiteY9" fmla="*/ 1227991 h 1539994"/>
                <a:gd name="connsiteX10" fmla="*/ 532660 w 926112"/>
                <a:gd name="connsiteY10" fmla="*/ 842702 h 1539994"/>
                <a:gd name="connsiteX11" fmla="*/ 906949 w 926112"/>
                <a:gd name="connsiteY11" fmla="*/ 521755 h 153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6112" h="1539994">
                  <a:moveTo>
                    <a:pt x="906949" y="521755"/>
                  </a:moveTo>
                  <a:lnTo>
                    <a:pt x="923397" y="312690"/>
                  </a:lnTo>
                  <a:cubicBezTo>
                    <a:pt x="923402" y="312594"/>
                    <a:pt x="923408" y="312499"/>
                    <a:pt x="923413" y="312403"/>
                  </a:cubicBezTo>
                  <a:lnTo>
                    <a:pt x="432770" y="721369"/>
                  </a:lnTo>
                  <a:lnTo>
                    <a:pt x="283353" y="539876"/>
                  </a:lnTo>
                  <a:lnTo>
                    <a:pt x="926112" y="15619"/>
                  </a:lnTo>
                  <a:lnTo>
                    <a:pt x="727582" y="0"/>
                  </a:lnTo>
                  <a:lnTo>
                    <a:pt x="0" y="573580"/>
                  </a:lnTo>
                  <a:lnTo>
                    <a:pt x="826821" y="1539994"/>
                  </a:lnTo>
                  <a:lnTo>
                    <a:pt x="851386" y="1227991"/>
                  </a:lnTo>
                  <a:lnTo>
                    <a:pt x="532660" y="842702"/>
                  </a:lnTo>
                  <a:lnTo>
                    <a:pt x="906949" y="52175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sz="105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7FDC75E-9278-4F4C-974B-2E3273FA2F9A}"/>
                </a:ext>
              </a:extLst>
            </p:cNvPr>
            <p:cNvSpPr/>
            <p:nvPr/>
          </p:nvSpPr>
          <p:spPr>
            <a:xfrm>
              <a:off x="3379846" y="2791792"/>
              <a:ext cx="6646240" cy="1288161"/>
            </a:xfrm>
            <a:custGeom>
              <a:avLst/>
              <a:gdLst/>
              <a:ahLst/>
              <a:cxnLst/>
              <a:rect l="l" t="t" r="r" b="b"/>
              <a:pathLst>
                <a:path w="6646240" h="1288161">
                  <a:moveTo>
                    <a:pt x="4677112" y="815628"/>
                  </a:moveTo>
                  <a:lnTo>
                    <a:pt x="4653620" y="819341"/>
                  </a:lnTo>
                  <a:cubicBezTo>
                    <a:pt x="4626309" y="823722"/>
                    <a:pt x="4601261" y="827812"/>
                    <a:pt x="4578477" y="831609"/>
                  </a:cubicBezTo>
                  <a:cubicBezTo>
                    <a:pt x="4532910" y="839204"/>
                    <a:pt x="4493768" y="846360"/>
                    <a:pt x="4461053" y="853078"/>
                  </a:cubicBezTo>
                  <a:cubicBezTo>
                    <a:pt x="4428338" y="859796"/>
                    <a:pt x="4399420" y="867245"/>
                    <a:pt x="4374300" y="875424"/>
                  </a:cubicBezTo>
                  <a:cubicBezTo>
                    <a:pt x="4349763" y="884187"/>
                    <a:pt x="4329024" y="894410"/>
                    <a:pt x="4312082" y="906094"/>
                  </a:cubicBezTo>
                  <a:cubicBezTo>
                    <a:pt x="4295140" y="917778"/>
                    <a:pt x="4282142" y="931215"/>
                    <a:pt x="4273087" y="946404"/>
                  </a:cubicBezTo>
                  <a:cubicBezTo>
                    <a:pt x="4264032" y="961593"/>
                    <a:pt x="4259504" y="979412"/>
                    <a:pt x="4259504" y="999859"/>
                  </a:cubicBezTo>
                  <a:cubicBezTo>
                    <a:pt x="4259504" y="1023226"/>
                    <a:pt x="4265346" y="1043820"/>
                    <a:pt x="4277030" y="1061638"/>
                  </a:cubicBezTo>
                  <a:cubicBezTo>
                    <a:pt x="4288714" y="1079456"/>
                    <a:pt x="4305802" y="1093623"/>
                    <a:pt x="4328294" y="1104138"/>
                  </a:cubicBezTo>
                  <a:cubicBezTo>
                    <a:pt x="4350785" y="1114654"/>
                    <a:pt x="4378681" y="1119912"/>
                    <a:pt x="4411980" y="1119912"/>
                  </a:cubicBezTo>
                  <a:cubicBezTo>
                    <a:pt x="4459885" y="1119912"/>
                    <a:pt x="4500779" y="1111441"/>
                    <a:pt x="4534663" y="1094499"/>
                  </a:cubicBezTo>
                  <a:cubicBezTo>
                    <a:pt x="4568546" y="1077557"/>
                    <a:pt x="4595565" y="1056818"/>
                    <a:pt x="4615720" y="1032282"/>
                  </a:cubicBezTo>
                  <a:cubicBezTo>
                    <a:pt x="4635875" y="1007745"/>
                    <a:pt x="4649458" y="984669"/>
                    <a:pt x="4656468" y="963054"/>
                  </a:cubicBezTo>
                  <a:cubicBezTo>
                    <a:pt x="4667567" y="936181"/>
                    <a:pt x="4673847" y="905364"/>
                    <a:pt x="4675308" y="870604"/>
                  </a:cubicBezTo>
                  <a:cubicBezTo>
                    <a:pt x="4676038" y="853224"/>
                    <a:pt x="4676586" y="837487"/>
                    <a:pt x="4676951" y="823394"/>
                  </a:cubicBezTo>
                  <a:close/>
                  <a:moveTo>
                    <a:pt x="1332396" y="487223"/>
                  </a:moveTo>
                  <a:cubicBezTo>
                    <a:pt x="1275728" y="487223"/>
                    <a:pt x="1229138" y="499929"/>
                    <a:pt x="1192625" y="525342"/>
                  </a:cubicBezTo>
                  <a:cubicBezTo>
                    <a:pt x="1156113" y="550755"/>
                    <a:pt x="1129094" y="586099"/>
                    <a:pt x="1111568" y="631374"/>
                  </a:cubicBezTo>
                  <a:cubicBezTo>
                    <a:pt x="1094042" y="676650"/>
                    <a:pt x="1085279" y="729082"/>
                    <a:pt x="1085279" y="788670"/>
                  </a:cubicBezTo>
                  <a:cubicBezTo>
                    <a:pt x="1085279" y="880390"/>
                    <a:pt x="1106164" y="953561"/>
                    <a:pt x="1147934" y="1008183"/>
                  </a:cubicBezTo>
                  <a:cubicBezTo>
                    <a:pt x="1189705" y="1062806"/>
                    <a:pt x="1251192" y="1090117"/>
                    <a:pt x="1332396" y="1090117"/>
                  </a:cubicBezTo>
                  <a:cubicBezTo>
                    <a:pt x="1416520" y="1090117"/>
                    <a:pt x="1479029" y="1062076"/>
                    <a:pt x="1519924" y="1005993"/>
                  </a:cubicBezTo>
                  <a:cubicBezTo>
                    <a:pt x="1560818" y="949909"/>
                    <a:pt x="1581265" y="877469"/>
                    <a:pt x="1581265" y="788670"/>
                  </a:cubicBezTo>
                  <a:cubicBezTo>
                    <a:pt x="1581265" y="696951"/>
                    <a:pt x="1560526" y="623780"/>
                    <a:pt x="1519047" y="569157"/>
                  </a:cubicBezTo>
                  <a:cubicBezTo>
                    <a:pt x="1477569" y="514534"/>
                    <a:pt x="1415352" y="487223"/>
                    <a:pt x="1332396" y="487223"/>
                  </a:cubicBezTo>
                  <a:close/>
                  <a:moveTo>
                    <a:pt x="6229121" y="478460"/>
                  </a:moveTo>
                  <a:cubicBezTo>
                    <a:pt x="6172454" y="478460"/>
                    <a:pt x="6125718" y="492335"/>
                    <a:pt x="6088913" y="520084"/>
                  </a:cubicBezTo>
                  <a:cubicBezTo>
                    <a:pt x="6052109" y="547834"/>
                    <a:pt x="6024943" y="585222"/>
                    <a:pt x="6007417" y="632251"/>
                  </a:cubicBezTo>
                  <a:cubicBezTo>
                    <a:pt x="5989891" y="679279"/>
                    <a:pt x="5981129" y="731419"/>
                    <a:pt x="5981129" y="788670"/>
                  </a:cubicBezTo>
                  <a:cubicBezTo>
                    <a:pt x="5981129" y="846506"/>
                    <a:pt x="5989745" y="898938"/>
                    <a:pt x="6006979" y="945966"/>
                  </a:cubicBezTo>
                  <a:cubicBezTo>
                    <a:pt x="6024213" y="992994"/>
                    <a:pt x="6050648" y="1030237"/>
                    <a:pt x="6086284" y="1057694"/>
                  </a:cubicBezTo>
                  <a:cubicBezTo>
                    <a:pt x="6121921" y="1085152"/>
                    <a:pt x="6167196" y="1098880"/>
                    <a:pt x="6222111" y="1098880"/>
                  </a:cubicBezTo>
                  <a:cubicBezTo>
                    <a:pt x="6278778" y="1098880"/>
                    <a:pt x="6324491" y="1085882"/>
                    <a:pt x="6359252" y="1059885"/>
                  </a:cubicBezTo>
                  <a:cubicBezTo>
                    <a:pt x="6394012" y="1033888"/>
                    <a:pt x="6419425" y="997522"/>
                    <a:pt x="6435489" y="950786"/>
                  </a:cubicBezTo>
                  <a:cubicBezTo>
                    <a:pt x="6451555" y="904050"/>
                    <a:pt x="6459588" y="850011"/>
                    <a:pt x="6459588" y="788670"/>
                  </a:cubicBezTo>
                  <a:cubicBezTo>
                    <a:pt x="6459588" y="726745"/>
                    <a:pt x="6451555" y="672560"/>
                    <a:pt x="6435489" y="626117"/>
                  </a:cubicBezTo>
                  <a:cubicBezTo>
                    <a:pt x="6419425" y="579673"/>
                    <a:pt x="6394449" y="543452"/>
                    <a:pt x="6360566" y="517455"/>
                  </a:cubicBezTo>
                  <a:cubicBezTo>
                    <a:pt x="6326682" y="491458"/>
                    <a:pt x="6282867" y="478460"/>
                    <a:pt x="6229121" y="478460"/>
                  </a:cubicBezTo>
                  <a:close/>
                  <a:moveTo>
                    <a:pt x="2607945" y="313716"/>
                  </a:moveTo>
                  <a:lnTo>
                    <a:pt x="2814752" y="315468"/>
                  </a:lnTo>
                  <a:lnTo>
                    <a:pt x="2999651" y="922744"/>
                  </a:lnTo>
                  <a:lnTo>
                    <a:pt x="3187180" y="315468"/>
                  </a:lnTo>
                  <a:lnTo>
                    <a:pt x="3365068" y="315468"/>
                  </a:lnTo>
                  <a:lnTo>
                    <a:pt x="3551720" y="922744"/>
                  </a:lnTo>
                  <a:lnTo>
                    <a:pt x="3737496" y="315468"/>
                  </a:lnTo>
                  <a:lnTo>
                    <a:pt x="3944303" y="315468"/>
                  </a:lnTo>
                  <a:lnTo>
                    <a:pt x="3655124" y="1261872"/>
                  </a:lnTo>
                  <a:lnTo>
                    <a:pt x="3490379" y="1261872"/>
                  </a:lnTo>
                  <a:lnTo>
                    <a:pt x="3275686" y="610781"/>
                  </a:lnTo>
                  <a:lnTo>
                    <a:pt x="3061869" y="1261872"/>
                  </a:lnTo>
                  <a:lnTo>
                    <a:pt x="2897124" y="1261872"/>
                  </a:lnTo>
                  <a:close/>
                  <a:moveTo>
                    <a:pt x="5604995" y="310977"/>
                  </a:moveTo>
                  <a:cubicBezTo>
                    <a:pt x="5619455" y="311634"/>
                    <a:pt x="5633695" y="313131"/>
                    <a:pt x="5647715" y="315468"/>
                  </a:cubicBezTo>
                  <a:lnTo>
                    <a:pt x="5647715" y="512636"/>
                  </a:lnTo>
                  <a:cubicBezTo>
                    <a:pt x="5619673" y="504457"/>
                    <a:pt x="5587397" y="501828"/>
                    <a:pt x="5550884" y="504749"/>
                  </a:cubicBezTo>
                  <a:cubicBezTo>
                    <a:pt x="5514372" y="507670"/>
                    <a:pt x="5481511" y="517893"/>
                    <a:pt x="5452300" y="535420"/>
                  </a:cubicBezTo>
                  <a:cubicBezTo>
                    <a:pt x="5423091" y="551193"/>
                    <a:pt x="5399284" y="571348"/>
                    <a:pt x="5380882" y="595884"/>
                  </a:cubicBezTo>
                  <a:cubicBezTo>
                    <a:pt x="5362479" y="620421"/>
                    <a:pt x="5348897" y="648316"/>
                    <a:pt x="5340133" y="679571"/>
                  </a:cubicBezTo>
                  <a:cubicBezTo>
                    <a:pt x="5331371" y="710826"/>
                    <a:pt x="5326989" y="744563"/>
                    <a:pt x="5326989" y="780783"/>
                  </a:cubicBezTo>
                  <a:lnTo>
                    <a:pt x="5326989" y="1261872"/>
                  </a:lnTo>
                  <a:lnTo>
                    <a:pt x="5114925" y="1261872"/>
                  </a:lnTo>
                  <a:lnTo>
                    <a:pt x="5114925" y="315468"/>
                  </a:lnTo>
                  <a:lnTo>
                    <a:pt x="5301577" y="315468"/>
                  </a:lnTo>
                  <a:lnTo>
                    <a:pt x="5301577" y="467322"/>
                  </a:lnTo>
                  <a:lnTo>
                    <a:pt x="5325675" y="429825"/>
                  </a:lnTo>
                  <a:cubicBezTo>
                    <a:pt x="5345245" y="403828"/>
                    <a:pt x="5368759" y="382359"/>
                    <a:pt x="5396217" y="365417"/>
                  </a:cubicBezTo>
                  <a:cubicBezTo>
                    <a:pt x="5419585" y="349644"/>
                    <a:pt x="5445436" y="337230"/>
                    <a:pt x="5473770" y="328175"/>
                  </a:cubicBezTo>
                  <a:cubicBezTo>
                    <a:pt x="5502103" y="319119"/>
                    <a:pt x="5531167" y="313570"/>
                    <a:pt x="5560961" y="311525"/>
                  </a:cubicBezTo>
                  <a:cubicBezTo>
                    <a:pt x="5575859" y="310502"/>
                    <a:pt x="5590537" y="310320"/>
                    <a:pt x="5604995" y="310977"/>
                  </a:cubicBezTo>
                  <a:close/>
                  <a:moveTo>
                    <a:pt x="2490321" y="310977"/>
                  </a:moveTo>
                  <a:cubicBezTo>
                    <a:pt x="2504780" y="311634"/>
                    <a:pt x="2519020" y="313131"/>
                    <a:pt x="2533041" y="315468"/>
                  </a:cubicBezTo>
                  <a:lnTo>
                    <a:pt x="2533041" y="512636"/>
                  </a:lnTo>
                  <a:cubicBezTo>
                    <a:pt x="2504999" y="504457"/>
                    <a:pt x="2472722" y="501828"/>
                    <a:pt x="2436209" y="504749"/>
                  </a:cubicBezTo>
                  <a:cubicBezTo>
                    <a:pt x="2399697" y="507670"/>
                    <a:pt x="2366836" y="517893"/>
                    <a:pt x="2337626" y="535420"/>
                  </a:cubicBezTo>
                  <a:cubicBezTo>
                    <a:pt x="2308416" y="551193"/>
                    <a:pt x="2284609" y="571348"/>
                    <a:pt x="2266207" y="595884"/>
                  </a:cubicBezTo>
                  <a:cubicBezTo>
                    <a:pt x="2247805" y="620421"/>
                    <a:pt x="2234222" y="648316"/>
                    <a:pt x="2225459" y="679571"/>
                  </a:cubicBezTo>
                  <a:cubicBezTo>
                    <a:pt x="2216696" y="710826"/>
                    <a:pt x="2212315" y="744563"/>
                    <a:pt x="2212315" y="780783"/>
                  </a:cubicBezTo>
                  <a:lnTo>
                    <a:pt x="2212315" y="1261872"/>
                  </a:lnTo>
                  <a:lnTo>
                    <a:pt x="2000250" y="1261872"/>
                  </a:lnTo>
                  <a:lnTo>
                    <a:pt x="2000250" y="315468"/>
                  </a:lnTo>
                  <a:lnTo>
                    <a:pt x="2186902" y="315468"/>
                  </a:lnTo>
                  <a:lnTo>
                    <a:pt x="2186902" y="467323"/>
                  </a:lnTo>
                  <a:lnTo>
                    <a:pt x="2211000" y="429825"/>
                  </a:lnTo>
                  <a:cubicBezTo>
                    <a:pt x="2230571" y="403828"/>
                    <a:pt x="2254085" y="382359"/>
                    <a:pt x="2281542" y="365417"/>
                  </a:cubicBezTo>
                  <a:cubicBezTo>
                    <a:pt x="2304911" y="349644"/>
                    <a:pt x="2330761" y="337230"/>
                    <a:pt x="2359095" y="328175"/>
                  </a:cubicBezTo>
                  <a:cubicBezTo>
                    <a:pt x="2387429" y="319119"/>
                    <a:pt x="2416493" y="313570"/>
                    <a:pt x="2446287" y="311525"/>
                  </a:cubicBezTo>
                  <a:cubicBezTo>
                    <a:pt x="2461184" y="310502"/>
                    <a:pt x="2475862" y="310320"/>
                    <a:pt x="2490321" y="310977"/>
                  </a:cubicBezTo>
                  <a:close/>
                  <a:moveTo>
                    <a:pt x="4486466" y="289179"/>
                  </a:moveTo>
                  <a:cubicBezTo>
                    <a:pt x="4570591" y="289179"/>
                    <a:pt x="4644638" y="302908"/>
                    <a:pt x="4708608" y="330365"/>
                  </a:cubicBezTo>
                  <a:cubicBezTo>
                    <a:pt x="4772577" y="357823"/>
                    <a:pt x="4820044" y="402806"/>
                    <a:pt x="4851006" y="465316"/>
                  </a:cubicBezTo>
                  <a:cubicBezTo>
                    <a:pt x="4867948" y="498615"/>
                    <a:pt x="4878171" y="532645"/>
                    <a:pt x="4881677" y="567404"/>
                  </a:cubicBezTo>
                  <a:cubicBezTo>
                    <a:pt x="4885182" y="602164"/>
                    <a:pt x="4886935" y="639991"/>
                    <a:pt x="4886935" y="680885"/>
                  </a:cubicBezTo>
                  <a:lnTo>
                    <a:pt x="4886935" y="1261872"/>
                  </a:lnTo>
                  <a:lnTo>
                    <a:pt x="4702036" y="1261872"/>
                  </a:lnTo>
                  <a:lnTo>
                    <a:pt x="4702036" y="1134145"/>
                  </a:lnTo>
                  <a:lnTo>
                    <a:pt x="4699379" y="1137958"/>
                  </a:lnTo>
                  <a:cubicBezTo>
                    <a:pt x="4664711" y="1182375"/>
                    <a:pt x="4626017" y="1216524"/>
                    <a:pt x="4583297" y="1240403"/>
                  </a:cubicBezTo>
                  <a:cubicBezTo>
                    <a:pt x="4526337" y="1272242"/>
                    <a:pt x="4455211" y="1288161"/>
                    <a:pt x="4369918" y="1288161"/>
                  </a:cubicBezTo>
                  <a:cubicBezTo>
                    <a:pt x="4301567" y="1288161"/>
                    <a:pt x="4243731" y="1275163"/>
                    <a:pt x="4196410" y="1249166"/>
                  </a:cubicBezTo>
                  <a:cubicBezTo>
                    <a:pt x="4149090" y="1223169"/>
                    <a:pt x="4113308" y="1188555"/>
                    <a:pt x="4089064" y="1145324"/>
                  </a:cubicBezTo>
                  <a:cubicBezTo>
                    <a:pt x="4064819" y="1102093"/>
                    <a:pt x="4052697" y="1054481"/>
                    <a:pt x="4052697" y="1002487"/>
                  </a:cubicBezTo>
                  <a:cubicBezTo>
                    <a:pt x="4052697" y="956920"/>
                    <a:pt x="4060292" y="915880"/>
                    <a:pt x="4075481" y="879367"/>
                  </a:cubicBezTo>
                  <a:cubicBezTo>
                    <a:pt x="4090670" y="842855"/>
                    <a:pt x="4114038" y="811308"/>
                    <a:pt x="4145585" y="784727"/>
                  </a:cubicBezTo>
                  <a:cubicBezTo>
                    <a:pt x="4177132" y="758146"/>
                    <a:pt x="4218026" y="736384"/>
                    <a:pt x="4268267" y="719442"/>
                  </a:cubicBezTo>
                  <a:cubicBezTo>
                    <a:pt x="4306240" y="707174"/>
                    <a:pt x="4350785" y="696074"/>
                    <a:pt x="4401903" y="686143"/>
                  </a:cubicBezTo>
                  <a:cubicBezTo>
                    <a:pt x="4453020" y="676212"/>
                    <a:pt x="4508519" y="667011"/>
                    <a:pt x="4568400" y="658540"/>
                  </a:cubicBezTo>
                  <a:lnTo>
                    <a:pt x="4679342" y="642248"/>
                  </a:lnTo>
                  <a:lnTo>
                    <a:pt x="4678594" y="628034"/>
                  </a:lnTo>
                  <a:cubicBezTo>
                    <a:pt x="4673336" y="585423"/>
                    <a:pt x="4659535" y="552507"/>
                    <a:pt x="4637189" y="529285"/>
                  </a:cubicBezTo>
                  <a:cubicBezTo>
                    <a:pt x="4607395" y="498323"/>
                    <a:pt x="4557154" y="482841"/>
                    <a:pt x="4486466" y="482841"/>
                  </a:cubicBezTo>
                  <a:cubicBezTo>
                    <a:pt x="4443819" y="482841"/>
                    <a:pt x="4402633" y="492773"/>
                    <a:pt x="4362908" y="512636"/>
                  </a:cubicBezTo>
                  <a:cubicBezTo>
                    <a:pt x="4323182" y="532499"/>
                    <a:pt x="4295433" y="566674"/>
                    <a:pt x="4279659" y="615163"/>
                  </a:cubicBezTo>
                  <a:lnTo>
                    <a:pt x="4086873" y="554698"/>
                  </a:lnTo>
                  <a:cubicBezTo>
                    <a:pt x="4110241" y="474663"/>
                    <a:pt x="4154786" y="410401"/>
                    <a:pt x="4220509" y="361912"/>
                  </a:cubicBezTo>
                  <a:cubicBezTo>
                    <a:pt x="4286231" y="313423"/>
                    <a:pt x="4374884" y="289179"/>
                    <a:pt x="4486466" y="289179"/>
                  </a:cubicBezTo>
                  <a:close/>
                  <a:moveTo>
                    <a:pt x="1332396" y="289179"/>
                  </a:moveTo>
                  <a:cubicBezTo>
                    <a:pt x="1427620" y="289179"/>
                    <a:pt x="1510576" y="310502"/>
                    <a:pt x="1581265" y="353149"/>
                  </a:cubicBezTo>
                  <a:cubicBezTo>
                    <a:pt x="1651953" y="395796"/>
                    <a:pt x="1706867" y="454654"/>
                    <a:pt x="1746009" y="529724"/>
                  </a:cubicBezTo>
                  <a:cubicBezTo>
                    <a:pt x="1785150" y="604793"/>
                    <a:pt x="1804721" y="691109"/>
                    <a:pt x="1804721" y="788670"/>
                  </a:cubicBezTo>
                  <a:cubicBezTo>
                    <a:pt x="1804721" y="886816"/>
                    <a:pt x="1785004" y="973423"/>
                    <a:pt x="1745571" y="1048493"/>
                  </a:cubicBezTo>
                  <a:cubicBezTo>
                    <a:pt x="1706137" y="1123563"/>
                    <a:pt x="1651077" y="1182275"/>
                    <a:pt x="1580388" y="1224629"/>
                  </a:cubicBezTo>
                  <a:cubicBezTo>
                    <a:pt x="1509700" y="1266984"/>
                    <a:pt x="1427036" y="1288161"/>
                    <a:pt x="1332396" y="1288161"/>
                  </a:cubicBezTo>
                  <a:cubicBezTo>
                    <a:pt x="1237755" y="1288161"/>
                    <a:pt x="1155091" y="1266838"/>
                    <a:pt x="1084403" y="1224191"/>
                  </a:cubicBezTo>
                  <a:cubicBezTo>
                    <a:pt x="1013714" y="1181545"/>
                    <a:pt x="958946" y="1122687"/>
                    <a:pt x="920096" y="1047617"/>
                  </a:cubicBezTo>
                  <a:cubicBezTo>
                    <a:pt x="881247" y="972547"/>
                    <a:pt x="861822" y="886232"/>
                    <a:pt x="861822" y="788670"/>
                  </a:cubicBezTo>
                  <a:cubicBezTo>
                    <a:pt x="861822" y="689356"/>
                    <a:pt x="881685" y="602310"/>
                    <a:pt x="921411" y="527533"/>
                  </a:cubicBezTo>
                  <a:cubicBezTo>
                    <a:pt x="961136" y="452755"/>
                    <a:pt x="1016343" y="394335"/>
                    <a:pt x="1087031" y="352273"/>
                  </a:cubicBezTo>
                  <a:cubicBezTo>
                    <a:pt x="1157720" y="310210"/>
                    <a:pt x="1239508" y="289179"/>
                    <a:pt x="1332396" y="289179"/>
                  </a:cubicBezTo>
                  <a:close/>
                  <a:moveTo>
                    <a:pt x="6433299" y="0"/>
                  </a:moveTo>
                  <a:lnTo>
                    <a:pt x="6646240" y="0"/>
                  </a:lnTo>
                  <a:lnTo>
                    <a:pt x="6646240" y="1261872"/>
                  </a:lnTo>
                  <a:lnTo>
                    <a:pt x="6459588" y="1261872"/>
                  </a:lnTo>
                  <a:lnTo>
                    <a:pt x="6459588" y="1191726"/>
                  </a:lnTo>
                  <a:lnTo>
                    <a:pt x="6421907" y="1222439"/>
                  </a:lnTo>
                  <a:cubicBezTo>
                    <a:pt x="6359397" y="1266254"/>
                    <a:pt x="6281991" y="1288161"/>
                    <a:pt x="6189687" y="1288161"/>
                  </a:cubicBezTo>
                  <a:cubicBezTo>
                    <a:pt x="6102642" y="1288161"/>
                    <a:pt x="6026696" y="1266254"/>
                    <a:pt x="5961849" y="1222439"/>
                  </a:cubicBezTo>
                  <a:cubicBezTo>
                    <a:pt x="5897003" y="1178624"/>
                    <a:pt x="5846762" y="1119035"/>
                    <a:pt x="5811126" y="1043673"/>
                  </a:cubicBezTo>
                  <a:cubicBezTo>
                    <a:pt x="5775489" y="968312"/>
                    <a:pt x="5757671" y="883311"/>
                    <a:pt x="5757671" y="788670"/>
                  </a:cubicBezTo>
                  <a:cubicBezTo>
                    <a:pt x="5757671" y="692861"/>
                    <a:pt x="5775635" y="607422"/>
                    <a:pt x="5811565" y="532352"/>
                  </a:cubicBezTo>
                  <a:cubicBezTo>
                    <a:pt x="5847493" y="457283"/>
                    <a:pt x="5898464" y="397986"/>
                    <a:pt x="5964478" y="354464"/>
                  </a:cubicBezTo>
                  <a:cubicBezTo>
                    <a:pt x="6030493" y="310941"/>
                    <a:pt x="6108191" y="289179"/>
                    <a:pt x="6197575" y="289179"/>
                  </a:cubicBezTo>
                  <a:cubicBezTo>
                    <a:pt x="6287541" y="289179"/>
                    <a:pt x="6363049" y="310941"/>
                    <a:pt x="6424098" y="354464"/>
                  </a:cubicBezTo>
                  <a:lnTo>
                    <a:pt x="6433299" y="362083"/>
                  </a:lnTo>
                  <a:close/>
                  <a:moveTo>
                    <a:pt x="0" y="0"/>
                  </a:moveTo>
                  <a:lnTo>
                    <a:pt x="759752" y="0"/>
                  </a:lnTo>
                  <a:lnTo>
                    <a:pt x="759752" y="211188"/>
                  </a:lnTo>
                  <a:lnTo>
                    <a:pt x="211188" y="211188"/>
                  </a:lnTo>
                  <a:lnTo>
                    <a:pt x="211188" y="525780"/>
                  </a:lnTo>
                  <a:lnTo>
                    <a:pt x="654596" y="525780"/>
                  </a:lnTo>
                  <a:lnTo>
                    <a:pt x="654596" y="736092"/>
                  </a:lnTo>
                  <a:lnTo>
                    <a:pt x="211188" y="736092"/>
                  </a:lnTo>
                  <a:lnTo>
                    <a:pt x="211188" y="1261872"/>
                  </a:lnTo>
                  <a:lnTo>
                    <a:pt x="0" y="12618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 sz="105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2A60BF6-DD71-4AF0-8F50-3D61FE31684F}"/>
              </a:ext>
            </a:extLst>
          </p:cNvPr>
          <p:cNvSpPr txBox="1"/>
          <p:nvPr/>
        </p:nvSpPr>
        <p:spPr>
          <a:xfrm>
            <a:off x="2557462" y="2117599"/>
            <a:ext cx="6375299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625" dirty="0">
                <a:solidFill>
                  <a:schemeClr val="tx1">
                    <a:lumMod val="85000"/>
                    <a:lumOff val="15000"/>
                  </a:schemeClr>
                </a:solidFill>
                <a:latin typeface="Lexend Medium" pitchFamily="2" charset="0"/>
              </a:rPr>
              <a:t>THANK YOU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212A295E-CEE6-D31C-9C67-4BB50969125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337792" y="269844"/>
              <a:ext cx="1733766" cy="46700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33766" cy="4670023"/>
                    </a:xfrm>
                    <a:prstGeom prst="rect">
                      <a:avLst/>
                    </a:prstGeom>
                  </am3d:spPr>
                  <am3d:camera>
                    <am3d:pos x="0" y="0" z="577520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8073" d="1000000"/>
                    <am3d:preTrans dx="737527" dy="-17898011" dz="-539866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0670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212A295E-CEE6-D31C-9C67-4BB5096912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7792" y="269844"/>
                <a:ext cx="1733766" cy="4670023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C6A34F7-CDC0-63EF-2D4F-166B78506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373" y="4503349"/>
            <a:ext cx="983066" cy="611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B8A4A4-D582-F14A-B68A-3C648AD2A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82" y="176753"/>
            <a:ext cx="847891" cy="252266"/>
          </a:xfrm>
          <a:prstGeom prst="rect">
            <a:avLst/>
          </a:prstGeom>
        </p:spPr>
      </p:pic>
      <p:pic>
        <p:nvPicPr>
          <p:cNvPr id="2" name="Google Shape;366;p42">
            <a:extLst>
              <a:ext uri="{FF2B5EF4-FFF2-40B4-BE49-F238E27FC236}">
                <a16:creationId xmlns:a16="http://schemas.microsoft.com/office/drawing/2014/main" id="{5716291D-C09F-C5B1-E6B7-439C68D5F80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444524">
            <a:off x="-978210" y="3246070"/>
            <a:ext cx="2101303" cy="205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65;p42">
            <a:extLst>
              <a:ext uri="{FF2B5EF4-FFF2-40B4-BE49-F238E27FC236}">
                <a16:creationId xmlns:a16="http://schemas.microsoft.com/office/drawing/2014/main" id="{5CDCDB1B-394A-3F04-5E13-1B176EC7C78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680079">
            <a:off x="7984991" y="-1334516"/>
            <a:ext cx="2101306" cy="20540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4010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4.79167E-6 0.19213 " pathEditMode="relative" rAng="0" ptsTypes="AA">
                                      <p:cBhvr>
                                        <p:cTn id="15" dur="12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/>
      <p:bldP spid="1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E522466A-86CC-4CF1-7F0A-794F637468A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" b="3508"/>
          <a:stretch>
            <a:fillRect/>
          </a:stretch>
        </p:blipFill>
        <p:spPr>
          <a:xfrm>
            <a:off x="252118" y="630494"/>
            <a:ext cx="8639765" cy="3974164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978B7E-4483-2FBD-153E-31AFBCF65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045"/>
            <a:ext cx="1160246" cy="3029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31025C-2D9D-C5D9-6CE9-3E9DF0A65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96" y="4767250"/>
            <a:ext cx="1598404" cy="3029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152BC84-FC53-6E88-7B87-DF15AF138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" y="4677511"/>
            <a:ext cx="1160246" cy="30292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DDEA956-AE2E-1288-4DA5-8E8EB83014FF}"/>
              </a:ext>
            </a:extLst>
          </p:cNvPr>
          <p:cNvSpPr/>
          <p:nvPr/>
        </p:nvSpPr>
        <p:spPr>
          <a:xfrm>
            <a:off x="69342" y="596341"/>
            <a:ext cx="9005315" cy="4042469"/>
          </a:xfrm>
          <a:prstGeom prst="roundRect">
            <a:avLst>
              <a:gd name="adj" fmla="val 5660"/>
            </a:avLst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43EC708-F028-DA35-AE38-F03826E366B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1" r="9351"/>
          <a:stretch>
            <a:fillRect/>
          </a:stretch>
        </p:blipFill>
        <p:spPr>
          <a:xfrm>
            <a:off x="3793362" y="2625097"/>
            <a:ext cx="2789068" cy="192989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69BB46-20D3-8695-BA3E-4ABBB378460B}"/>
              </a:ext>
            </a:extLst>
          </p:cNvPr>
          <p:cNvSpPr txBox="1"/>
          <p:nvPr/>
        </p:nvSpPr>
        <p:spPr>
          <a:xfrm>
            <a:off x="1041442" y="772713"/>
            <a:ext cx="7146332" cy="671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600" b="1" dirty="0" err="1">
                <a:solidFill>
                  <a:schemeClr val="bg1"/>
                </a:solidFill>
                <a:latin typeface="Metropolis Extra Bold" panose="00000900000000000000" pitchFamily="50" charset="0"/>
              </a:rPr>
              <a:t>Kehilangan</a:t>
            </a:r>
            <a:r>
              <a:rPr lang="en-US" sz="3600" b="1" dirty="0">
                <a:solidFill>
                  <a:schemeClr val="bg1"/>
                </a:solidFill>
                <a:latin typeface="Metropolis Extra Bold" panose="00000900000000000000" pitchFamily="50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Metropolis Extra Bold" panose="00000900000000000000" pitchFamily="50" charset="0"/>
              </a:rPr>
              <a:t>Kewarganegaraan</a:t>
            </a:r>
            <a:endParaRPr lang="en-GB" sz="3600" b="1" dirty="0">
              <a:solidFill>
                <a:schemeClr val="bg1"/>
              </a:solidFill>
              <a:latin typeface="Metropolis Extra Bold" panose="000009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624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0C6A745F-535B-4C3B-A468-78D8B660568D}"/>
              </a:ext>
            </a:extLst>
          </p:cNvPr>
          <p:cNvGrpSpPr/>
          <p:nvPr/>
        </p:nvGrpSpPr>
        <p:grpSpPr>
          <a:xfrm>
            <a:off x="1630090" y="239370"/>
            <a:ext cx="7969885" cy="4102943"/>
            <a:chOff x="2029075" y="310362"/>
            <a:chExt cx="10626511" cy="547059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7AC6698-4141-44DA-A827-83CB0D66550C}"/>
                </a:ext>
              </a:extLst>
            </p:cNvPr>
            <p:cNvSpPr/>
            <p:nvPr/>
          </p:nvSpPr>
          <p:spPr>
            <a:xfrm>
              <a:off x="2029075" y="310362"/>
              <a:ext cx="10626511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Kewarnegaraan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&amp; </a:t>
              </a:r>
              <a:r>
                <a:rPr 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Kehilangan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Kewarganegaraan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A5E2179-5D0E-4054-9641-15C7CCCF8BD7}"/>
                </a:ext>
              </a:extLst>
            </p:cNvPr>
            <p:cNvGrpSpPr/>
            <p:nvPr/>
          </p:nvGrpSpPr>
          <p:grpSpPr>
            <a:xfrm>
              <a:off x="2315876" y="1823474"/>
              <a:ext cx="9303873" cy="3957479"/>
              <a:chOff x="1772287" y="1766324"/>
              <a:chExt cx="9303873" cy="3957479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E41B370-CE87-4B24-9FEE-C54E46C2F6C1}"/>
                  </a:ext>
                </a:extLst>
              </p:cNvPr>
              <p:cNvGrpSpPr/>
              <p:nvPr/>
            </p:nvGrpSpPr>
            <p:grpSpPr>
              <a:xfrm>
                <a:off x="6175304" y="1766324"/>
                <a:ext cx="4752700" cy="1636681"/>
                <a:chOff x="5653256" y="2866328"/>
                <a:chExt cx="4752700" cy="1636681"/>
              </a:xfrm>
            </p:grpSpPr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039AD731-EF5A-4EFD-BCC4-83D5B5CC3FF2}"/>
                    </a:ext>
                  </a:extLst>
                </p:cNvPr>
                <p:cNvSpPr/>
                <p:nvPr/>
              </p:nvSpPr>
              <p:spPr>
                <a:xfrm>
                  <a:off x="5653256" y="2866328"/>
                  <a:ext cx="4752700" cy="1636681"/>
                </a:xfrm>
                <a:prstGeom prst="roundRect">
                  <a:avLst>
                    <a:gd name="adj" fmla="val 4672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0" sx="88000" sy="88000" algn="c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8B843636-F4DD-4F71-94DB-C3C00F918508}"/>
                    </a:ext>
                  </a:extLst>
                </p:cNvPr>
                <p:cNvGrpSpPr/>
                <p:nvPr/>
              </p:nvGrpSpPr>
              <p:grpSpPr>
                <a:xfrm>
                  <a:off x="5938008" y="3076621"/>
                  <a:ext cx="552865" cy="496893"/>
                  <a:chOff x="6935147" y="4533327"/>
                  <a:chExt cx="552865" cy="496893"/>
                </a:xfrm>
              </p:grpSpPr>
              <p:sp>
                <p:nvSpPr>
                  <p:cNvPr id="66" name="Isosceles Triangle 65">
                    <a:extLst>
                      <a:ext uri="{FF2B5EF4-FFF2-40B4-BE49-F238E27FC236}">
                        <a16:creationId xmlns:a16="http://schemas.microsoft.com/office/drawing/2014/main" id="{04EA9FCF-1F79-4A35-8C26-720489304C3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05277" y="4595082"/>
                    <a:ext cx="433126" cy="373385"/>
                  </a:xfrm>
                  <a:prstGeom prst="triangl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67" name="Isosceles Triangle 66">
                    <a:extLst>
                      <a:ext uri="{FF2B5EF4-FFF2-40B4-BE49-F238E27FC236}">
                        <a16:creationId xmlns:a16="http://schemas.microsoft.com/office/drawing/2014/main" id="{C7A9C45A-A563-42D8-90CA-C64DB203348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025387" y="4567596"/>
                    <a:ext cx="496893" cy="428356"/>
                  </a:xfrm>
                  <a:prstGeom prst="triangle">
                    <a:avLst/>
                  </a:prstGeom>
                  <a:solidFill>
                    <a:schemeClr val="accent1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</p:grp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A85CD4A-9AEE-40C4-8D19-743EC3922F7F}"/>
                    </a:ext>
                  </a:extLst>
                </p:cNvPr>
                <p:cNvSpPr txBox="1"/>
                <p:nvPr/>
              </p:nvSpPr>
              <p:spPr>
                <a:xfrm>
                  <a:off x="6568214" y="2948023"/>
                  <a:ext cx="3611128" cy="13460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750"/>
                    </a:spcAft>
                    <a:tabLst>
                      <a:tab pos="491490" algn="l"/>
                    </a:tabLst>
                  </a:pPr>
                  <a:r>
                    <a:rPr lang="en-ID" sz="105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Kewarganegaraan</a:t>
                  </a:r>
                  <a:r>
                    <a:rPr lang="en-ID" sz="105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05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merupakan</a:t>
                  </a:r>
                  <a:r>
                    <a:rPr lang="en-ID" sz="105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05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keanggotaan</a:t>
                  </a:r>
                  <a:r>
                    <a:rPr lang="en-ID" sz="105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05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seseorang</a:t>
                  </a:r>
                  <a:r>
                    <a:rPr lang="en-ID" sz="105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05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dalam</a:t>
                  </a:r>
                  <a:r>
                    <a:rPr lang="en-ID" sz="105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05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kontrol</a:t>
                  </a:r>
                  <a:r>
                    <a:rPr lang="en-ID" sz="105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05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satuan</a:t>
                  </a:r>
                  <a:r>
                    <a:rPr lang="en-ID" sz="105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05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politik</a:t>
                  </a:r>
                  <a:r>
                    <a:rPr lang="en-ID" sz="105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05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tertentu</a:t>
                  </a:r>
                  <a:r>
                    <a:rPr lang="en-ID" sz="105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(</a:t>
                  </a:r>
                  <a:r>
                    <a:rPr lang="en-ID" sz="105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secara</a:t>
                  </a:r>
                  <a:r>
                    <a:rPr lang="en-ID" sz="105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05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khusus</a:t>
                  </a:r>
                  <a:r>
                    <a:rPr lang="en-ID" sz="105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: negara) yang </a:t>
                  </a:r>
                  <a:r>
                    <a:rPr lang="en-ID" sz="105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dengannya</a:t>
                  </a:r>
                  <a:r>
                    <a:rPr lang="en-ID" sz="105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05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membawa</a:t>
                  </a:r>
                  <a:r>
                    <a:rPr lang="en-ID" sz="105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05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hak</a:t>
                  </a:r>
                  <a:r>
                    <a:rPr lang="en-ID" sz="105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05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untuk</a:t>
                  </a:r>
                  <a:r>
                    <a:rPr lang="en-ID" sz="105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05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berpartisipasi</a:t>
                  </a:r>
                  <a:r>
                    <a:rPr lang="en-ID" sz="105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05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dalam</a:t>
                  </a:r>
                  <a:r>
                    <a:rPr lang="en-ID" sz="105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05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kegiatan</a:t>
                  </a:r>
                  <a:r>
                    <a:rPr lang="en-ID" sz="105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05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politik</a:t>
                  </a:r>
                  <a:r>
                    <a:rPr lang="en-ID" sz="105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.</a:t>
                  </a:r>
                  <a:endParaRPr lang="en-ID" sz="9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2DCA23C8-E7FB-4870-8700-A169E50E1AB3}"/>
                  </a:ext>
                </a:extLst>
              </p:cNvPr>
              <p:cNvGrpSpPr/>
              <p:nvPr/>
            </p:nvGrpSpPr>
            <p:grpSpPr>
              <a:xfrm>
                <a:off x="6646749" y="3613298"/>
                <a:ext cx="4429411" cy="1718636"/>
                <a:chOff x="5287084" y="2201541"/>
                <a:chExt cx="4429411" cy="1718636"/>
              </a:xfrm>
            </p:grpSpPr>
            <p:sp>
              <p:nvSpPr>
                <p:cNvPr id="80" name="Rectangle: Rounded Corners 79">
                  <a:extLst>
                    <a:ext uri="{FF2B5EF4-FFF2-40B4-BE49-F238E27FC236}">
                      <a16:creationId xmlns:a16="http://schemas.microsoft.com/office/drawing/2014/main" id="{17BD9423-F9EC-4141-A8FA-9B9ED4E48726}"/>
                    </a:ext>
                  </a:extLst>
                </p:cNvPr>
                <p:cNvSpPr/>
                <p:nvPr/>
              </p:nvSpPr>
              <p:spPr>
                <a:xfrm>
                  <a:off x="5287084" y="2201541"/>
                  <a:ext cx="4429411" cy="1718636"/>
                </a:xfrm>
                <a:prstGeom prst="roundRect">
                  <a:avLst>
                    <a:gd name="adj" fmla="val 4672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0" sx="88000" sy="88000" algn="c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/>
                </a:p>
              </p:txBody>
            </p: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37EABD6B-7FC3-44A0-95BE-1B2D2C73BF12}"/>
                    </a:ext>
                  </a:extLst>
                </p:cNvPr>
                <p:cNvGrpSpPr/>
                <p:nvPr/>
              </p:nvGrpSpPr>
              <p:grpSpPr>
                <a:xfrm>
                  <a:off x="5696844" y="2998831"/>
                  <a:ext cx="543852" cy="496894"/>
                  <a:chOff x="6693983" y="4455537"/>
                  <a:chExt cx="543852" cy="496894"/>
                </a:xfrm>
              </p:grpSpPr>
              <p:sp>
                <p:nvSpPr>
                  <p:cNvPr id="87" name="Isosceles Triangle 86">
                    <a:extLst>
                      <a:ext uri="{FF2B5EF4-FFF2-40B4-BE49-F238E27FC236}">
                        <a16:creationId xmlns:a16="http://schemas.microsoft.com/office/drawing/2014/main" id="{8D132EC9-FBB6-42A3-A93E-DB7E0398D8A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834580" y="4516494"/>
                    <a:ext cx="433126" cy="373385"/>
                  </a:xfrm>
                  <a:prstGeom prst="triangle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88" name="Isosceles Triangle 87">
                    <a:extLst>
                      <a:ext uri="{FF2B5EF4-FFF2-40B4-BE49-F238E27FC236}">
                        <a16:creationId xmlns:a16="http://schemas.microsoft.com/office/drawing/2014/main" id="{3FC73B3F-144E-46FB-AB78-BA72A4EF36F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659714" y="4489806"/>
                    <a:ext cx="496894" cy="428356"/>
                  </a:xfrm>
                  <a:prstGeom prst="triangle">
                    <a:avLst/>
                  </a:prstGeom>
                  <a:solidFill>
                    <a:schemeClr val="accent3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</p:grp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DC9F541-9836-4D33-AE96-872D796E351C}"/>
                    </a:ext>
                  </a:extLst>
                </p:cNvPr>
                <p:cNvSpPr txBox="1"/>
                <p:nvPr/>
              </p:nvSpPr>
              <p:spPr>
                <a:xfrm>
                  <a:off x="6288747" y="2300521"/>
                  <a:ext cx="3279593" cy="1520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750"/>
                    </a:spcAft>
                    <a:tabLst>
                      <a:tab pos="491490" algn="l"/>
                    </a:tabLst>
                  </a:pP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Sedangkan</a:t>
                  </a:r>
                  <a:r>
                    <a:rPr lang="en-ID" sz="1200" b="1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Hilangnya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kewarganegaraan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merujuk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pada </a:t>
                  </a: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kondisi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di mana </a:t>
                  </a: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seseorang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kehilangan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status </a:t>
                  </a: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hukum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sebagai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warganegara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suatu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negara.</a:t>
                  </a:r>
                  <a:endParaRPr lang="en-ID" sz="105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FACE6571-F4E6-4FB7-A211-1C3A7B0C914A}"/>
                  </a:ext>
                </a:extLst>
              </p:cNvPr>
              <p:cNvGrpSpPr/>
              <p:nvPr/>
            </p:nvGrpSpPr>
            <p:grpSpPr>
              <a:xfrm>
                <a:off x="1772287" y="2197609"/>
                <a:ext cx="4004541" cy="3526194"/>
                <a:chOff x="868749" y="2121254"/>
                <a:chExt cx="4004541" cy="3526194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E38EB02B-0A67-450A-B330-F9C3B0B3F127}"/>
                    </a:ext>
                  </a:extLst>
                </p:cNvPr>
                <p:cNvGrpSpPr/>
                <p:nvPr/>
              </p:nvGrpSpPr>
              <p:grpSpPr>
                <a:xfrm>
                  <a:off x="868749" y="2121254"/>
                  <a:ext cx="3526196" cy="3526194"/>
                  <a:chOff x="953359" y="1875323"/>
                  <a:chExt cx="4018053" cy="4018052"/>
                </a:xfrm>
              </p:grpSpPr>
              <p:sp>
                <p:nvSpPr>
                  <p:cNvPr id="26" name="Donut 3">
                    <a:extLst>
                      <a:ext uri="{FF2B5EF4-FFF2-40B4-BE49-F238E27FC236}">
                        <a16:creationId xmlns:a16="http://schemas.microsoft.com/office/drawing/2014/main" id="{607850C1-5919-4EE0-A6DE-DFBB2E625014}"/>
                      </a:ext>
                    </a:extLst>
                  </p:cNvPr>
                  <p:cNvSpPr/>
                  <p:nvPr/>
                </p:nvSpPr>
                <p:spPr>
                  <a:xfrm rot="20952353">
                    <a:off x="953359" y="1875323"/>
                    <a:ext cx="4018053" cy="4018052"/>
                  </a:xfrm>
                  <a:prstGeom prst="donut">
                    <a:avLst>
                      <a:gd name="adj" fmla="val 11250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  <a:effectLst/>
                  <a:scene3d>
                    <a:camera prst="perspectiveContrastingRightFacing" fov="6300000">
                      <a:rot lat="1200000" lon="19200000" rev="1800000"/>
                    </a:camera>
                    <a:lightRig rig="soft" dir="t">
                      <a:rot lat="0" lon="0" rev="4200000"/>
                    </a:lightRig>
                  </a:scene3d>
                  <a:sp3d extrusionH="825500" prstMaterial="plastic">
                    <a:bevelT w="292100" h="1905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" name="Donut 4">
                    <a:extLst>
                      <a:ext uri="{FF2B5EF4-FFF2-40B4-BE49-F238E27FC236}">
                        <a16:creationId xmlns:a16="http://schemas.microsoft.com/office/drawing/2014/main" id="{30D16163-2052-4089-B3E1-CFE68691E4AC}"/>
                      </a:ext>
                    </a:extLst>
                  </p:cNvPr>
                  <p:cNvSpPr/>
                  <p:nvPr/>
                </p:nvSpPr>
                <p:spPr>
                  <a:xfrm rot="20952353">
                    <a:off x="1438949" y="2298290"/>
                    <a:ext cx="3137828" cy="3137828"/>
                  </a:xfrm>
                  <a:prstGeom prst="donut">
                    <a:avLst>
                      <a:gd name="adj" fmla="val 1125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sx="102000" sy="102000" algn="ctr" rotWithShape="0">
                      <a:schemeClr val="tx1">
                        <a:alpha val="25000"/>
                      </a:schemeClr>
                    </a:outerShdw>
                  </a:effectLst>
                  <a:scene3d>
                    <a:camera prst="perspectiveContrastingRightFacing" fov="6300000">
                      <a:rot lat="1200000" lon="19200000" rev="1800000"/>
                    </a:camera>
                    <a:lightRig rig="soft" dir="t">
                      <a:rot lat="0" lon="0" rev="4200000"/>
                    </a:lightRig>
                  </a:scene3d>
                  <a:sp3d extrusionH="63500" prstMaterial="plastic">
                    <a:bevelT w="292100" h="1905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" name="Donut 5">
                    <a:extLst>
                      <a:ext uri="{FF2B5EF4-FFF2-40B4-BE49-F238E27FC236}">
                        <a16:creationId xmlns:a16="http://schemas.microsoft.com/office/drawing/2014/main" id="{E22E34D3-145D-4E2F-8610-34DB31ADDE8A}"/>
                      </a:ext>
                    </a:extLst>
                  </p:cNvPr>
                  <p:cNvSpPr/>
                  <p:nvPr/>
                </p:nvSpPr>
                <p:spPr>
                  <a:xfrm rot="20952353">
                    <a:off x="1797242" y="2649075"/>
                    <a:ext cx="2433647" cy="2433647"/>
                  </a:xfrm>
                  <a:prstGeom prst="donut">
                    <a:avLst>
                      <a:gd name="adj" fmla="val 14851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  <a:effectLst>
                    <a:outerShdw blurRad="50800" sx="102000" sy="102000" algn="ctr" rotWithShape="0">
                      <a:schemeClr val="tx1">
                        <a:alpha val="25000"/>
                      </a:schemeClr>
                    </a:outerShdw>
                  </a:effectLst>
                  <a:scene3d>
                    <a:camera prst="perspectiveContrastingRightFacing" fov="6300000">
                      <a:rot lat="1200000" lon="19200000" rev="1800000"/>
                    </a:camera>
                    <a:lightRig rig="soft" dir="t">
                      <a:rot lat="0" lon="0" rev="4200000"/>
                    </a:lightRig>
                  </a:scene3d>
                  <a:sp3d extrusionH="63500" prstMaterial="plastic">
                    <a:bevelT w="292100" h="1905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Donut 6">
                    <a:extLst>
                      <a:ext uri="{FF2B5EF4-FFF2-40B4-BE49-F238E27FC236}">
                        <a16:creationId xmlns:a16="http://schemas.microsoft.com/office/drawing/2014/main" id="{91A3BF74-EA4A-40AB-929B-F805FC87B531}"/>
                      </a:ext>
                    </a:extLst>
                  </p:cNvPr>
                  <p:cNvSpPr/>
                  <p:nvPr/>
                </p:nvSpPr>
                <p:spPr>
                  <a:xfrm rot="20952353">
                    <a:off x="2170529" y="3003827"/>
                    <a:ext cx="1718200" cy="1718200"/>
                  </a:xfrm>
                  <a:prstGeom prst="donut">
                    <a:avLst>
                      <a:gd name="adj" fmla="val 184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sx="102000" sy="102000" algn="ctr" rotWithShape="0">
                      <a:schemeClr val="tx1">
                        <a:alpha val="25000"/>
                      </a:schemeClr>
                    </a:outerShdw>
                  </a:effectLst>
                  <a:scene3d>
                    <a:camera prst="perspectiveContrastingRightFacing" fov="6300000">
                      <a:rot lat="1200000" lon="19200000" rev="1800000"/>
                    </a:camera>
                    <a:lightRig rig="soft" dir="t">
                      <a:rot lat="0" lon="0" rev="4200000"/>
                    </a:lightRig>
                  </a:scene3d>
                  <a:sp3d extrusionH="25400" prstMaterial="plastic">
                    <a:bevelT w="292100" h="1905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050" dirty="0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E5C9898D-D3EE-4F0E-A2FC-65566954EBFB}"/>
                      </a:ext>
                    </a:extLst>
                  </p:cNvPr>
                  <p:cNvSpPr/>
                  <p:nvPr/>
                </p:nvSpPr>
                <p:spPr>
                  <a:xfrm rot="20952353">
                    <a:off x="2483252" y="3323499"/>
                    <a:ext cx="1095705" cy="1094316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  <a:effectLst>
                    <a:outerShdw blurRad="50800" sx="102000" sy="102000" algn="ctr" rotWithShape="0">
                      <a:schemeClr val="tx1">
                        <a:alpha val="25000"/>
                      </a:schemeClr>
                    </a:outerShdw>
                  </a:effectLst>
                  <a:scene3d>
                    <a:camera prst="perspectiveContrastingRightFacing" fov="6300000">
                      <a:rot lat="1200000" lon="19200000" rev="1800000"/>
                    </a:camera>
                    <a:lightRig rig="soft" dir="t">
                      <a:rot lat="0" lon="0" rev="4200000"/>
                    </a:lightRig>
                  </a:scene3d>
                  <a:sp3d extrusionH="25400" prstMaterial="plastic">
                    <a:bevelT w="292100" h="1905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050" dirty="0"/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A6CFE3D-8038-4C46-8FA0-30114E482201}"/>
                    </a:ext>
                  </a:extLst>
                </p:cNvPr>
                <p:cNvGrpSpPr/>
                <p:nvPr/>
              </p:nvGrpSpPr>
              <p:grpSpPr>
                <a:xfrm rot="867756">
                  <a:off x="2722930" y="3404348"/>
                  <a:ext cx="2150360" cy="717450"/>
                  <a:chOff x="3295287" y="1955652"/>
                  <a:chExt cx="5493267" cy="1832786"/>
                </a:xfrm>
              </p:grpSpPr>
              <p:sp>
                <p:nvSpPr>
                  <p:cNvPr id="5" name="Freeform 228">
                    <a:extLst>
                      <a:ext uri="{FF2B5EF4-FFF2-40B4-BE49-F238E27FC236}">
                        <a16:creationId xmlns:a16="http://schemas.microsoft.com/office/drawing/2014/main" id="{F1E2C411-8640-455C-BC1E-E847DE7A79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0750855">
                    <a:off x="5029448" y="2902838"/>
                    <a:ext cx="2599872" cy="317931"/>
                  </a:xfrm>
                  <a:custGeom>
                    <a:avLst/>
                    <a:gdLst>
                      <a:gd name="T0" fmla="*/ 0 w 2718"/>
                      <a:gd name="T1" fmla="*/ 0 h 276"/>
                      <a:gd name="T2" fmla="*/ 2 w 2718"/>
                      <a:gd name="T3" fmla="*/ 276 h 276"/>
                      <a:gd name="T4" fmla="*/ 2718 w 2718"/>
                      <a:gd name="T5" fmla="*/ 169 h 276"/>
                      <a:gd name="T6" fmla="*/ 2716 w 2718"/>
                      <a:gd name="T7" fmla="*/ 60 h 276"/>
                      <a:gd name="T8" fmla="*/ 0 w 2718"/>
                      <a:gd name="T9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18" h="276">
                        <a:moveTo>
                          <a:pt x="0" y="0"/>
                        </a:moveTo>
                        <a:lnTo>
                          <a:pt x="2" y="276"/>
                        </a:lnTo>
                        <a:lnTo>
                          <a:pt x="2718" y="169"/>
                        </a:lnTo>
                        <a:lnTo>
                          <a:pt x="2716" y="6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54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050" dirty="0"/>
                  </a:p>
                </p:txBody>
              </p:sp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D39BF90C-C1FE-4143-9EFE-6411AFA699F8}"/>
                      </a:ext>
                    </a:extLst>
                  </p:cNvPr>
                  <p:cNvGrpSpPr/>
                  <p:nvPr/>
                </p:nvGrpSpPr>
                <p:grpSpPr>
                  <a:xfrm rot="20750855">
                    <a:off x="7142454" y="1955652"/>
                    <a:ext cx="1646100" cy="1298552"/>
                    <a:chOff x="9650944" y="3466595"/>
                    <a:chExt cx="1646100" cy="1298552"/>
                  </a:xfrm>
                </p:grpSpPr>
                <p:sp>
                  <p:nvSpPr>
                    <p:cNvPr id="11" name="Freeform 233">
                      <a:extLst>
                        <a:ext uri="{FF2B5EF4-FFF2-40B4-BE49-F238E27FC236}">
                          <a16:creationId xmlns:a16="http://schemas.microsoft.com/office/drawing/2014/main" id="{B3C93920-6BD9-4441-A0E0-3125B8C0473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664767" y="4200704"/>
                      <a:ext cx="1632277" cy="564443"/>
                    </a:xfrm>
                    <a:custGeom>
                      <a:avLst/>
                      <a:gdLst>
                        <a:gd name="T0" fmla="*/ 76 w 599"/>
                        <a:gd name="T1" fmla="*/ 0 h 206"/>
                        <a:gd name="T2" fmla="*/ 0 w 599"/>
                        <a:gd name="T3" fmla="*/ 0 h 206"/>
                        <a:gd name="T4" fmla="*/ 328 w 599"/>
                        <a:gd name="T5" fmla="*/ 206 h 206"/>
                        <a:gd name="T6" fmla="*/ 329 w 599"/>
                        <a:gd name="T7" fmla="*/ 206 h 206"/>
                        <a:gd name="T8" fmla="*/ 599 w 599"/>
                        <a:gd name="T9" fmla="*/ 123 h 206"/>
                        <a:gd name="T10" fmla="*/ 599 w 599"/>
                        <a:gd name="T11" fmla="*/ 123 h 206"/>
                        <a:gd name="T12" fmla="*/ 557 w 599"/>
                        <a:gd name="T13" fmla="*/ 49 h 206"/>
                        <a:gd name="T14" fmla="*/ 323 w 599"/>
                        <a:gd name="T15" fmla="*/ 72 h 206"/>
                        <a:gd name="T16" fmla="*/ 322 w 599"/>
                        <a:gd name="T17" fmla="*/ 72 h 206"/>
                        <a:gd name="T18" fmla="*/ 76 w 599"/>
                        <a:gd name="T19" fmla="*/ 0 h 2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599" h="206">
                          <a:moveTo>
                            <a:pt x="76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243" y="206"/>
                            <a:pt x="328" y="206"/>
                          </a:cubicBezTo>
                          <a:cubicBezTo>
                            <a:pt x="328" y="206"/>
                            <a:pt x="329" y="206"/>
                            <a:pt x="329" y="206"/>
                          </a:cubicBezTo>
                          <a:cubicBezTo>
                            <a:pt x="433" y="205"/>
                            <a:pt x="599" y="179"/>
                            <a:pt x="599" y="123"/>
                          </a:cubicBezTo>
                          <a:cubicBezTo>
                            <a:pt x="599" y="123"/>
                            <a:pt x="599" y="123"/>
                            <a:pt x="599" y="123"/>
                          </a:cubicBezTo>
                          <a:cubicBezTo>
                            <a:pt x="598" y="104"/>
                            <a:pt x="578" y="75"/>
                            <a:pt x="557" y="49"/>
                          </a:cubicBezTo>
                          <a:cubicBezTo>
                            <a:pt x="502" y="64"/>
                            <a:pt x="397" y="71"/>
                            <a:pt x="323" y="72"/>
                          </a:cubicBezTo>
                          <a:cubicBezTo>
                            <a:pt x="323" y="72"/>
                            <a:pt x="322" y="72"/>
                            <a:pt x="322" y="72"/>
                          </a:cubicBezTo>
                          <a:cubicBezTo>
                            <a:pt x="268" y="72"/>
                            <a:pt x="154" y="31"/>
                            <a:pt x="76" y="0"/>
                          </a:cubicBezTo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  <p:sp>
                  <p:nvSpPr>
                    <p:cNvPr id="12" name="Freeform 227">
                      <a:extLst>
                        <a:ext uri="{FF2B5EF4-FFF2-40B4-BE49-F238E27FC236}">
                          <a16:creationId xmlns:a16="http://schemas.microsoft.com/office/drawing/2014/main" id="{F3CE6241-D47B-4BEB-8F69-AB375CA5FE1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999848" y="3849678"/>
                      <a:ext cx="289133" cy="234993"/>
                    </a:xfrm>
                    <a:custGeom>
                      <a:avLst/>
                      <a:gdLst>
                        <a:gd name="T0" fmla="*/ 67 w 106"/>
                        <a:gd name="T1" fmla="*/ 0 h 86"/>
                        <a:gd name="T2" fmla="*/ 0 w 106"/>
                        <a:gd name="T3" fmla="*/ 81 h 86"/>
                        <a:gd name="T4" fmla="*/ 9 w 106"/>
                        <a:gd name="T5" fmla="*/ 86 h 86"/>
                        <a:gd name="T6" fmla="*/ 106 w 106"/>
                        <a:gd name="T7" fmla="*/ 19 h 86"/>
                        <a:gd name="T8" fmla="*/ 106 w 106"/>
                        <a:gd name="T9" fmla="*/ 19 h 86"/>
                        <a:gd name="T10" fmla="*/ 67 w 106"/>
                        <a:gd name="T11" fmla="*/ 0 h 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06" h="86">
                          <a:moveTo>
                            <a:pt x="67" y="0"/>
                          </a:moveTo>
                          <a:cubicBezTo>
                            <a:pt x="38" y="40"/>
                            <a:pt x="0" y="81"/>
                            <a:pt x="0" y="81"/>
                          </a:cubicBezTo>
                          <a:cubicBezTo>
                            <a:pt x="0" y="81"/>
                            <a:pt x="3" y="82"/>
                            <a:pt x="9" y="86"/>
                          </a:cubicBezTo>
                          <a:cubicBezTo>
                            <a:pt x="30" y="75"/>
                            <a:pt x="106" y="35"/>
                            <a:pt x="106" y="19"/>
                          </a:cubicBezTo>
                          <a:cubicBezTo>
                            <a:pt x="106" y="19"/>
                            <a:pt x="106" y="19"/>
                            <a:pt x="106" y="19"/>
                          </a:cubicBezTo>
                          <a:cubicBezTo>
                            <a:pt x="106" y="11"/>
                            <a:pt x="91" y="5"/>
                            <a:pt x="67" y="0"/>
                          </a:cubicBezTo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  <p:sp>
                  <p:nvSpPr>
                    <p:cNvPr id="13" name="Freeform 231">
                      <a:extLst>
                        <a:ext uri="{FF2B5EF4-FFF2-40B4-BE49-F238E27FC236}">
                          <a16:creationId xmlns:a16="http://schemas.microsoft.com/office/drawing/2014/main" id="{3B3F43B9-8661-45C7-AC69-5222B4766FC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653824" y="3466595"/>
                      <a:ext cx="1624214" cy="610520"/>
                    </a:xfrm>
                    <a:custGeom>
                      <a:avLst/>
                      <a:gdLst>
                        <a:gd name="T0" fmla="*/ 333 w 596"/>
                        <a:gd name="T1" fmla="*/ 0 h 223"/>
                        <a:gd name="T2" fmla="*/ 324 w 596"/>
                        <a:gd name="T3" fmla="*/ 0 h 223"/>
                        <a:gd name="T4" fmla="*/ 2 w 596"/>
                        <a:gd name="T5" fmla="*/ 207 h 223"/>
                        <a:gd name="T6" fmla="*/ 0 w 596"/>
                        <a:gd name="T7" fmla="*/ 209 h 223"/>
                        <a:gd name="T8" fmla="*/ 49 w 596"/>
                        <a:gd name="T9" fmla="*/ 223 h 223"/>
                        <a:gd name="T10" fmla="*/ 495 w 596"/>
                        <a:gd name="T11" fmla="*/ 223 h 223"/>
                        <a:gd name="T12" fmla="*/ 495 w 596"/>
                        <a:gd name="T13" fmla="*/ 223 h 223"/>
                        <a:gd name="T14" fmla="*/ 596 w 596"/>
                        <a:gd name="T15" fmla="*/ 75 h 223"/>
                        <a:gd name="T16" fmla="*/ 596 w 596"/>
                        <a:gd name="T17" fmla="*/ 75 h 223"/>
                        <a:gd name="T18" fmla="*/ 333 w 596"/>
                        <a:gd name="T19" fmla="*/ 0 h 2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596" h="223">
                          <a:moveTo>
                            <a:pt x="333" y="0"/>
                          </a:moveTo>
                          <a:cubicBezTo>
                            <a:pt x="330" y="0"/>
                            <a:pt x="327" y="0"/>
                            <a:pt x="324" y="0"/>
                          </a:cubicBezTo>
                          <a:cubicBezTo>
                            <a:pt x="244" y="1"/>
                            <a:pt x="24" y="188"/>
                            <a:pt x="2" y="207"/>
                          </a:cubicBezTo>
                          <a:cubicBezTo>
                            <a:pt x="1" y="208"/>
                            <a:pt x="0" y="209"/>
                            <a:pt x="0" y="209"/>
                          </a:cubicBezTo>
                          <a:cubicBezTo>
                            <a:pt x="49" y="223"/>
                            <a:pt x="49" y="223"/>
                            <a:pt x="49" y="223"/>
                          </a:cubicBezTo>
                          <a:cubicBezTo>
                            <a:pt x="495" y="223"/>
                            <a:pt x="495" y="223"/>
                            <a:pt x="495" y="223"/>
                          </a:cubicBezTo>
                          <a:cubicBezTo>
                            <a:pt x="495" y="223"/>
                            <a:pt x="495" y="223"/>
                            <a:pt x="495" y="223"/>
                          </a:cubicBezTo>
                          <a:cubicBezTo>
                            <a:pt x="495" y="223"/>
                            <a:pt x="596" y="116"/>
                            <a:pt x="596" y="75"/>
                          </a:cubicBezTo>
                          <a:cubicBezTo>
                            <a:pt x="596" y="75"/>
                            <a:pt x="596" y="75"/>
                            <a:pt x="596" y="75"/>
                          </a:cubicBezTo>
                          <a:cubicBezTo>
                            <a:pt x="595" y="21"/>
                            <a:pt x="437" y="0"/>
                            <a:pt x="333" y="0"/>
                          </a:cubicBezTo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  <p:sp>
                  <p:nvSpPr>
                    <p:cNvPr id="14" name="Freeform 234">
                      <a:extLst>
                        <a:ext uri="{FF2B5EF4-FFF2-40B4-BE49-F238E27FC236}">
                          <a16:creationId xmlns:a16="http://schemas.microsoft.com/office/drawing/2014/main" id="{E44CAE06-0471-4DC8-8D63-CF4792A51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650944" y="4070847"/>
                      <a:ext cx="1632277" cy="339818"/>
                    </a:xfrm>
                    <a:custGeom>
                      <a:avLst/>
                      <a:gdLst>
                        <a:gd name="T0" fmla="*/ 495 w 599"/>
                        <a:gd name="T1" fmla="*/ 0 h 124"/>
                        <a:gd name="T2" fmla="*/ 45 w 599"/>
                        <a:gd name="T3" fmla="*/ 0 h 124"/>
                        <a:gd name="T4" fmla="*/ 0 w 599"/>
                        <a:gd name="T5" fmla="*/ 17 h 124"/>
                        <a:gd name="T6" fmla="*/ 328 w 599"/>
                        <a:gd name="T7" fmla="*/ 123 h 124"/>
                        <a:gd name="T8" fmla="*/ 598 w 599"/>
                        <a:gd name="T9" fmla="*/ 78 h 124"/>
                        <a:gd name="T10" fmla="*/ 495 w 599"/>
                        <a:gd name="T11" fmla="*/ 0 h 1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599" h="124">
                          <a:moveTo>
                            <a:pt x="495" y="0"/>
                          </a:moveTo>
                          <a:cubicBezTo>
                            <a:pt x="45" y="0"/>
                            <a:pt x="45" y="0"/>
                            <a:pt x="45" y="0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0" y="17"/>
                            <a:pt x="243" y="124"/>
                            <a:pt x="328" y="123"/>
                          </a:cubicBezTo>
                          <a:cubicBezTo>
                            <a:pt x="432" y="122"/>
                            <a:pt x="599" y="107"/>
                            <a:pt x="598" y="78"/>
                          </a:cubicBezTo>
                          <a:cubicBezTo>
                            <a:pt x="598" y="57"/>
                            <a:pt x="495" y="0"/>
                            <a:pt x="495" y="0"/>
                          </a:cubicBezTo>
                        </a:path>
                      </a:pathLst>
                    </a:custGeom>
                    <a:solidFill>
                      <a:srgbClr val="FF2F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  <p:sp>
                  <p:nvSpPr>
                    <p:cNvPr id="15" name="Freeform 235">
                      <a:extLst>
                        <a:ext uri="{FF2B5EF4-FFF2-40B4-BE49-F238E27FC236}">
                          <a16:creationId xmlns:a16="http://schemas.microsoft.com/office/drawing/2014/main" id="{89A2D4C7-C5DF-4C8A-AF9B-DC2E5BF4497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2264" y="4070847"/>
                      <a:ext cx="2304" cy="0"/>
                    </a:xfrm>
                    <a:custGeom>
                      <a:avLst/>
                      <a:gdLst>
                        <a:gd name="T0" fmla="*/ 0 w 2"/>
                        <a:gd name="T1" fmla="*/ 0 w 2"/>
                        <a:gd name="T2" fmla="*/ 2 w 2"/>
                        <a:gd name="T3" fmla="*/ 2 w 2"/>
                        <a:gd name="T4" fmla="*/ 0 w 2"/>
                        <a:gd name="T5" fmla="*/ 0 w 2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2" y="0"/>
                          </a:lnTo>
                          <a:lnTo>
                            <a:pt x="2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C1B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  <p:sp>
                  <p:nvSpPr>
                    <p:cNvPr id="16" name="Freeform 236">
                      <a:extLst>
                        <a:ext uri="{FF2B5EF4-FFF2-40B4-BE49-F238E27FC236}">
                          <a16:creationId xmlns:a16="http://schemas.microsoft.com/office/drawing/2014/main" id="{0D792F54-A7BC-4BB2-9171-D6EF602E0A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2264" y="4070847"/>
                      <a:ext cx="2304" cy="0"/>
                    </a:xfrm>
                    <a:custGeom>
                      <a:avLst/>
                      <a:gdLst>
                        <a:gd name="T0" fmla="*/ 0 w 2"/>
                        <a:gd name="T1" fmla="*/ 0 w 2"/>
                        <a:gd name="T2" fmla="*/ 2 w 2"/>
                        <a:gd name="T3" fmla="*/ 2 w 2"/>
                        <a:gd name="T4" fmla="*/ 0 w 2"/>
                        <a:gd name="T5" fmla="*/ 0 w 2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2" y="0"/>
                          </a:lnTo>
                          <a:lnTo>
                            <a:pt x="2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  <p:sp>
                  <p:nvSpPr>
                    <p:cNvPr id="17" name="Freeform 237">
                      <a:extLst>
                        <a:ext uri="{FF2B5EF4-FFF2-40B4-BE49-F238E27FC236}">
                          <a16:creationId xmlns:a16="http://schemas.microsoft.com/office/drawing/2014/main" id="{D4CFD354-5789-449B-8A47-257AE7C08AC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2264" y="4070847"/>
                      <a:ext cx="2304" cy="0"/>
                    </a:xfrm>
                    <a:custGeom>
                      <a:avLst/>
                      <a:gdLst>
                        <a:gd name="T0" fmla="*/ 2 w 2"/>
                        <a:gd name="T1" fmla="*/ 0 w 2"/>
                        <a:gd name="T2" fmla="*/ 0 w 2"/>
                        <a:gd name="T3" fmla="*/ 0 w 2"/>
                        <a:gd name="T4" fmla="*/ 2 w 2"/>
                        <a:gd name="T5" fmla="*/ 2 w 2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2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2" y="0"/>
                          </a:lnTo>
                          <a:lnTo>
                            <a:pt x="2" y="0"/>
                          </a:lnTo>
                          <a:close/>
                        </a:path>
                      </a:pathLst>
                    </a:custGeom>
                    <a:solidFill>
                      <a:srgbClr val="CC1B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  <p:sp>
                  <p:nvSpPr>
                    <p:cNvPr id="18" name="Freeform 238">
                      <a:extLst>
                        <a:ext uri="{FF2B5EF4-FFF2-40B4-BE49-F238E27FC236}">
                          <a16:creationId xmlns:a16="http://schemas.microsoft.com/office/drawing/2014/main" id="{18926059-AF9D-407E-AACB-7181FC0F08D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2264" y="4070847"/>
                      <a:ext cx="2304" cy="0"/>
                    </a:xfrm>
                    <a:custGeom>
                      <a:avLst/>
                      <a:gdLst>
                        <a:gd name="T0" fmla="*/ 2 w 2"/>
                        <a:gd name="T1" fmla="*/ 0 w 2"/>
                        <a:gd name="T2" fmla="*/ 0 w 2"/>
                        <a:gd name="T3" fmla="*/ 0 w 2"/>
                        <a:gd name="T4" fmla="*/ 2 w 2"/>
                        <a:gd name="T5" fmla="*/ 2 w 2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2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2" y="0"/>
                          </a:lnTo>
                          <a:lnTo>
                            <a:pt x="2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  <p:sp>
                  <p:nvSpPr>
                    <p:cNvPr id="19" name="Rectangle 239">
                      <a:extLst>
                        <a:ext uri="{FF2B5EF4-FFF2-40B4-BE49-F238E27FC236}">
                          <a16:creationId xmlns:a16="http://schemas.microsoft.com/office/drawing/2014/main" id="{523B8CA0-0B9E-458B-8BB5-F8D01EF587E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771767" y="4070847"/>
                      <a:ext cx="228081" cy="1152"/>
                    </a:xfrm>
                    <a:prstGeom prst="rect">
                      <a:avLst/>
                    </a:prstGeom>
                    <a:solidFill>
                      <a:srgbClr val="51231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  <p:sp>
                  <p:nvSpPr>
                    <p:cNvPr id="20" name="Freeform 240">
                      <a:extLst>
                        <a:ext uri="{FF2B5EF4-FFF2-40B4-BE49-F238E27FC236}">
                          <a16:creationId xmlns:a16="http://schemas.microsoft.com/office/drawing/2014/main" id="{544EE34D-1C7D-4192-BDAB-676BF3BD4DA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771767" y="4070847"/>
                      <a:ext cx="228081" cy="0"/>
                    </a:xfrm>
                    <a:custGeom>
                      <a:avLst/>
                      <a:gdLst>
                        <a:gd name="T0" fmla="*/ 198 w 198"/>
                        <a:gd name="T1" fmla="*/ 0 w 198"/>
                        <a:gd name="T2" fmla="*/ 0 w 198"/>
                        <a:gd name="T3" fmla="*/ 198 w 198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</a:cxnLst>
                      <a:rect l="0" t="0" r="r" b="b"/>
                      <a:pathLst>
                        <a:path w="198">
                          <a:moveTo>
                            <a:pt x="198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198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  <p:sp>
                  <p:nvSpPr>
                    <p:cNvPr id="21" name="Rectangle 241">
                      <a:extLst>
                        <a:ext uri="{FF2B5EF4-FFF2-40B4-BE49-F238E27FC236}">
                          <a16:creationId xmlns:a16="http://schemas.microsoft.com/office/drawing/2014/main" id="{61F3F7F2-5AB8-425A-845A-101A722C7EF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784568" y="4070847"/>
                      <a:ext cx="987200" cy="1152"/>
                    </a:xfrm>
                    <a:prstGeom prst="rect">
                      <a:avLst/>
                    </a:prstGeom>
                    <a:solidFill>
                      <a:srgbClr val="CC1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  <p:sp>
                  <p:nvSpPr>
                    <p:cNvPr id="22" name="Rectangle 242">
                      <a:extLst>
                        <a:ext uri="{FF2B5EF4-FFF2-40B4-BE49-F238E27FC236}">
                          <a16:creationId xmlns:a16="http://schemas.microsoft.com/office/drawing/2014/main" id="{3AD50161-18DB-455C-8A05-DFD4BC180AB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784568" y="4070847"/>
                      <a:ext cx="987200" cy="115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  <p:sp>
                  <p:nvSpPr>
                    <p:cNvPr id="23" name="Freeform 243">
                      <a:extLst>
                        <a:ext uri="{FF2B5EF4-FFF2-40B4-BE49-F238E27FC236}">
                          <a16:creationId xmlns:a16="http://schemas.microsoft.com/office/drawing/2014/main" id="{02814872-18FD-4E28-B1C6-BFB94942800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4568" y="4070847"/>
                      <a:ext cx="1215281" cy="0"/>
                    </a:xfrm>
                    <a:custGeom>
                      <a:avLst/>
                      <a:gdLst>
                        <a:gd name="T0" fmla="*/ 1055 w 1055"/>
                        <a:gd name="T1" fmla="*/ 0 w 1055"/>
                        <a:gd name="T2" fmla="*/ 0 w 1055"/>
                        <a:gd name="T3" fmla="*/ 857 w 1055"/>
                        <a:gd name="T4" fmla="*/ 1055 w 1055"/>
                        <a:gd name="T5" fmla="*/ 1055 w 1055"/>
                        <a:gd name="T6" fmla="*/ 1055 w 1055"/>
                        <a:gd name="T7" fmla="*/ 1055 w 1055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  <a:cxn ang="0">
                          <a:pos x="T6" y="0"/>
                        </a:cxn>
                        <a:cxn ang="0">
                          <a:pos x="T7" y="0"/>
                        </a:cxn>
                      </a:cxnLst>
                      <a:rect l="0" t="0" r="r" b="b"/>
                      <a:pathLst>
                        <a:path w="1055">
                          <a:moveTo>
                            <a:pt x="1055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857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  <a:close/>
                        </a:path>
                      </a:pathLst>
                    </a:custGeom>
                    <a:solidFill>
                      <a:srgbClr val="CC1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  <p:sp>
                  <p:nvSpPr>
                    <p:cNvPr id="24" name="Freeform 244">
                      <a:extLst>
                        <a:ext uri="{FF2B5EF4-FFF2-40B4-BE49-F238E27FC236}">
                          <a16:creationId xmlns:a16="http://schemas.microsoft.com/office/drawing/2014/main" id="{D51E8C8D-AD98-462D-A169-D1A28CBD3E7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4568" y="4070847"/>
                      <a:ext cx="1215281" cy="0"/>
                    </a:xfrm>
                    <a:custGeom>
                      <a:avLst/>
                      <a:gdLst>
                        <a:gd name="T0" fmla="*/ 1055 w 1055"/>
                        <a:gd name="T1" fmla="*/ 0 w 1055"/>
                        <a:gd name="T2" fmla="*/ 0 w 1055"/>
                        <a:gd name="T3" fmla="*/ 857 w 1055"/>
                        <a:gd name="T4" fmla="*/ 1055 w 1055"/>
                        <a:gd name="T5" fmla="*/ 1055 w 1055"/>
                        <a:gd name="T6" fmla="*/ 1055 w 1055"/>
                        <a:gd name="T7" fmla="*/ 1055 w 1055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  <a:cxn ang="0">
                          <a:pos x="T6" y="0"/>
                        </a:cxn>
                        <a:cxn ang="0">
                          <a:pos x="T7" y="0"/>
                        </a:cxn>
                      </a:cxnLst>
                      <a:rect l="0" t="0" r="r" b="b"/>
                      <a:pathLst>
                        <a:path w="1055">
                          <a:moveTo>
                            <a:pt x="1055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857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  <p:sp>
                  <p:nvSpPr>
                    <p:cNvPr id="25" name="Freeform 245">
                      <a:extLst>
                        <a:ext uri="{FF2B5EF4-FFF2-40B4-BE49-F238E27FC236}">
                          <a16:creationId xmlns:a16="http://schemas.microsoft.com/office/drawing/2014/main" id="{74692736-892E-423C-AF54-A30A2722D28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650944" y="4070847"/>
                      <a:ext cx="1629974" cy="337514"/>
                    </a:xfrm>
                    <a:custGeom>
                      <a:avLst/>
                      <a:gdLst>
                        <a:gd name="T0" fmla="*/ 495 w 598"/>
                        <a:gd name="T1" fmla="*/ 0 h 123"/>
                        <a:gd name="T2" fmla="*/ 495 w 598"/>
                        <a:gd name="T3" fmla="*/ 0 h 123"/>
                        <a:gd name="T4" fmla="*/ 411 w 598"/>
                        <a:gd name="T5" fmla="*/ 0 h 123"/>
                        <a:gd name="T6" fmla="*/ 49 w 598"/>
                        <a:gd name="T7" fmla="*/ 0 h 123"/>
                        <a:gd name="T8" fmla="*/ 48 w 598"/>
                        <a:gd name="T9" fmla="*/ 0 h 123"/>
                        <a:gd name="T10" fmla="*/ 0 w 598"/>
                        <a:gd name="T11" fmla="*/ 17 h 123"/>
                        <a:gd name="T12" fmla="*/ 327 w 598"/>
                        <a:gd name="T13" fmla="*/ 123 h 123"/>
                        <a:gd name="T14" fmla="*/ 328 w 598"/>
                        <a:gd name="T15" fmla="*/ 123 h 123"/>
                        <a:gd name="T16" fmla="*/ 598 w 598"/>
                        <a:gd name="T17" fmla="*/ 78 h 123"/>
                        <a:gd name="T18" fmla="*/ 598 w 598"/>
                        <a:gd name="T19" fmla="*/ 78 h 123"/>
                        <a:gd name="T20" fmla="*/ 495 w 598"/>
                        <a:gd name="T21" fmla="*/ 0 h 123"/>
                        <a:gd name="T22" fmla="*/ 495 w 598"/>
                        <a:gd name="T23" fmla="*/ 0 h 1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598" h="123">
                          <a:moveTo>
                            <a:pt x="495" y="0"/>
                          </a:moveTo>
                          <a:cubicBezTo>
                            <a:pt x="495" y="0"/>
                            <a:pt x="495" y="0"/>
                            <a:pt x="495" y="0"/>
                          </a:cubicBezTo>
                          <a:cubicBezTo>
                            <a:pt x="411" y="0"/>
                            <a:pt x="411" y="0"/>
                            <a:pt x="411" y="0"/>
                          </a:cubicBezTo>
                          <a:cubicBezTo>
                            <a:pt x="49" y="0"/>
                            <a:pt x="49" y="0"/>
                            <a:pt x="49" y="0"/>
                          </a:cubicBezTo>
                          <a:cubicBezTo>
                            <a:pt x="48" y="0"/>
                            <a:pt x="48" y="0"/>
                            <a:pt x="48" y="0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0" y="17"/>
                            <a:pt x="241" y="123"/>
                            <a:pt x="327" y="123"/>
                          </a:cubicBezTo>
                          <a:cubicBezTo>
                            <a:pt x="327" y="123"/>
                            <a:pt x="328" y="123"/>
                            <a:pt x="328" y="123"/>
                          </a:cubicBezTo>
                          <a:cubicBezTo>
                            <a:pt x="432" y="122"/>
                            <a:pt x="598" y="107"/>
                            <a:pt x="598" y="78"/>
                          </a:cubicBezTo>
                          <a:cubicBezTo>
                            <a:pt x="598" y="78"/>
                            <a:pt x="598" y="78"/>
                            <a:pt x="598" y="78"/>
                          </a:cubicBezTo>
                          <a:cubicBezTo>
                            <a:pt x="598" y="57"/>
                            <a:pt x="495" y="0"/>
                            <a:pt x="495" y="0"/>
                          </a:cubicBezTo>
                          <a:cubicBezTo>
                            <a:pt x="495" y="0"/>
                            <a:pt x="495" y="0"/>
                            <a:pt x="495" y="0"/>
                          </a:cubicBezTo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0AE1962E-3874-46D0-A2CB-C8EDAF892102}"/>
                      </a:ext>
                    </a:extLst>
                  </p:cNvPr>
                  <p:cNvGrpSpPr/>
                  <p:nvPr/>
                </p:nvGrpSpPr>
                <p:grpSpPr>
                  <a:xfrm rot="20750855">
                    <a:off x="3295287" y="3434797"/>
                    <a:ext cx="1806218" cy="353641"/>
                    <a:chOff x="3721423" y="3640280"/>
                    <a:chExt cx="1806218" cy="353641"/>
                  </a:xfrm>
                </p:grpSpPr>
                <p:sp>
                  <p:nvSpPr>
                    <p:cNvPr id="8" name="Freeform 246">
                      <a:extLst>
                        <a:ext uri="{FF2B5EF4-FFF2-40B4-BE49-F238E27FC236}">
                          <a16:creationId xmlns:a16="http://schemas.microsoft.com/office/drawing/2014/main" id="{1DD2AA23-231F-480D-8EF4-5522A5FCEC2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598038" y="3640280"/>
                      <a:ext cx="929603" cy="353641"/>
                    </a:xfrm>
                    <a:custGeom>
                      <a:avLst/>
                      <a:gdLst>
                        <a:gd name="T0" fmla="*/ 0 w 807"/>
                        <a:gd name="T1" fmla="*/ 0 h 307"/>
                        <a:gd name="T2" fmla="*/ 3 w 807"/>
                        <a:gd name="T3" fmla="*/ 307 h 307"/>
                        <a:gd name="T4" fmla="*/ 807 w 807"/>
                        <a:gd name="T5" fmla="*/ 281 h 307"/>
                        <a:gd name="T6" fmla="*/ 805 w 807"/>
                        <a:gd name="T7" fmla="*/ 5 h 307"/>
                        <a:gd name="T8" fmla="*/ 0 w 807"/>
                        <a:gd name="T9" fmla="*/ 0 h 3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07" h="307">
                          <a:moveTo>
                            <a:pt x="0" y="0"/>
                          </a:moveTo>
                          <a:lnTo>
                            <a:pt x="3" y="307"/>
                          </a:lnTo>
                          <a:lnTo>
                            <a:pt x="807" y="281"/>
                          </a:lnTo>
                          <a:lnTo>
                            <a:pt x="805" y="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85000"/>
                          </a:schemeClr>
                        </a:gs>
                        <a:gs pos="21000">
                          <a:schemeClr val="tx1">
                            <a:lumMod val="50000"/>
                            <a:lumOff val="50000"/>
                          </a:schemeClr>
                        </a:gs>
                        <a:gs pos="78000">
                          <a:schemeClr val="tx1">
                            <a:lumMod val="50000"/>
                            <a:lumOff val="50000"/>
                          </a:schemeClr>
                        </a:gs>
                        <a:gs pos="53000">
                          <a:schemeClr val="bg1">
                            <a:lumMod val="76000"/>
                            <a:lumOff val="24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  <p:sp>
                  <p:nvSpPr>
                    <p:cNvPr id="9" name="Freeform 247">
                      <a:extLst>
                        <a:ext uri="{FF2B5EF4-FFF2-40B4-BE49-F238E27FC236}">
                          <a16:creationId xmlns:a16="http://schemas.microsoft.com/office/drawing/2014/main" id="{7BF54F47-8178-4287-9088-23AFFF135F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462111" y="3640280"/>
                      <a:ext cx="139383" cy="353641"/>
                    </a:xfrm>
                    <a:custGeom>
                      <a:avLst/>
                      <a:gdLst>
                        <a:gd name="T0" fmla="*/ 9 w 51"/>
                        <a:gd name="T1" fmla="*/ 115 h 129"/>
                        <a:gd name="T2" fmla="*/ 1 w 51"/>
                        <a:gd name="T3" fmla="*/ 105 h 129"/>
                        <a:gd name="T4" fmla="*/ 0 w 51"/>
                        <a:gd name="T5" fmla="*/ 25 h 129"/>
                        <a:gd name="T6" fmla="*/ 8 w 51"/>
                        <a:gd name="T7" fmla="*/ 14 h 129"/>
                        <a:gd name="T8" fmla="*/ 50 w 51"/>
                        <a:gd name="T9" fmla="*/ 0 h 129"/>
                        <a:gd name="T10" fmla="*/ 51 w 51"/>
                        <a:gd name="T11" fmla="*/ 129 h 129"/>
                        <a:gd name="T12" fmla="*/ 9 w 51"/>
                        <a:gd name="T13" fmla="*/ 115 h 1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1" h="129">
                          <a:moveTo>
                            <a:pt x="9" y="115"/>
                          </a:moveTo>
                          <a:cubicBezTo>
                            <a:pt x="5" y="114"/>
                            <a:pt x="1" y="109"/>
                            <a:pt x="1" y="105"/>
                          </a:cubicBezTo>
                          <a:cubicBezTo>
                            <a:pt x="0" y="25"/>
                            <a:pt x="0" y="25"/>
                            <a:pt x="0" y="25"/>
                          </a:cubicBezTo>
                          <a:cubicBezTo>
                            <a:pt x="0" y="20"/>
                            <a:pt x="4" y="16"/>
                            <a:pt x="8" y="14"/>
                          </a:cubicBezTo>
                          <a:cubicBezTo>
                            <a:pt x="50" y="0"/>
                            <a:pt x="50" y="0"/>
                            <a:pt x="50" y="0"/>
                          </a:cubicBezTo>
                          <a:cubicBezTo>
                            <a:pt x="51" y="129"/>
                            <a:pt x="51" y="129"/>
                            <a:pt x="51" y="129"/>
                          </a:cubicBezTo>
                          <a:lnTo>
                            <a:pt x="9" y="11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85000"/>
                          </a:schemeClr>
                        </a:gs>
                        <a:gs pos="15000">
                          <a:schemeClr val="tx1">
                            <a:lumMod val="50000"/>
                            <a:lumOff val="50000"/>
                          </a:schemeClr>
                        </a:gs>
                        <a:gs pos="86000">
                          <a:schemeClr val="tx1">
                            <a:lumMod val="50000"/>
                            <a:lumOff val="50000"/>
                          </a:schemeClr>
                        </a:gs>
                        <a:gs pos="48000">
                          <a:schemeClr val="bg1"/>
                        </a:gs>
                      </a:gsLst>
                      <a:lin ang="5400000" scaled="0"/>
                    </a:gra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  <p:sp>
                  <p:nvSpPr>
                    <p:cNvPr id="10" name="Freeform 225">
                      <a:extLst>
                        <a:ext uri="{FF2B5EF4-FFF2-40B4-BE49-F238E27FC236}">
                          <a16:creationId xmlns:a16="http://schemas.microsoft.com/office/drawing/2014/main" id="{14B5E8AF-3D1A-4741-B49E-B87409B03F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21423" y="3775055"/>
                      <a:ext cx="742991" cy="93306"/>
                    </a:xfrm>
                    <a:custGeom>
                      <a:avLst/>
                      <a:gdLst>
                        <a:gd name="T0" fmla="*/ 210 w 645"/>
                        <a:gd name="T1" fmla="*/ 5 h 81"/>
                        <a:gd name="T2" fmla="*/ 0 w 645"/>
                        <a:gd name="T3" fmla="*/ 35 h 81"/>
                        <a:gd name="T4" fmla="*/ 0 w 645"/>
                        <a:gd name="T5" fmla="*/ 54 h 81"/>
                        <a:gd name="T6" fmla="*/ 210 w 645"/>
                        <a:gd name="T7" fmla="*/ 81 h 81"/>
                        <a:gd name="T8" fmla="*/ 645 w 645"/>
                        <a:gd name="T9" fmla="*/ 76 h 81"/>
                        <a:gd name="T10" fmla="*/ 645 w 645"/>
                        <a:gd name="T11" fmla="*/ 0 h 81"/>
                        <a:gd name="T12" fmla="*/ 210 w 645"/>
                        <a:gd name="T13" fmla="*/ 5 h 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45" h="81">
                          <a:moveTo>
                            <a:pt x="210" y="5"/>
                          </a:moveTo>
                          <a:lnTo>
                            <a:pt x="0" y="35"/>
                          </a:lnTo>
                          <a:lnTo>
                            <a:pt x="0" y="54"/>
                          </a:lnTo>
                          <a:lnTo>
                            <a:pt x="210" y="81"/>
                          </a:lnTo>
                          <a:lnTo>
                            <a:pt x="645" y="76"/>
                          </a:lnTo>
                          <a:lnTo>
                            <a:pt x="645" y="0"/>
                          </a:lnTo>
                          <a:lnTo>
                            <a:pt x="210" y="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85000"/>
                          </a:schemeClr>
                        </a:gs>
                        <a:gs pos="20000">
                          <a:schemeClr val="tx1">
                            <a:lumMod val="50000"/>
                            <a:lumOff val="50000"/>
                          </a:schemeClr>
                        </a:gs>
                        <a:gs pos="84000">
                          <a:schemeClr val="tx1">
                            <a:lumMod val="50000"/>
                            <a:lumOff val="50000"/>
                          </a:schemeClr>
                        </a:gs>
                        <a:gs pos="48000">
                          <a:schemeClr val="bg1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/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</p:grpSp>
            </p:grpSp>
          </p:grp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3D74EE3-F50C-4646-939C-AD50DF085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7527" y="2231317"/>
                <a:ext cx="0" cy="306616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79013E7-E6E4-433E-830B-40999E60D9E4}"/>
                  </a:ext>
                </a:extLst>
              </p:cNvPr>
              <p:cNvSpPr/>
              <p:nvPr/>
            </p:nvSpPr>
            <p:spPr>
              <a:xfrm flipH="1">
                <a:off x="6097963" y="2155344"/>
                <a:ext cx="151945" cy="151945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203200" dist="76200" dir="1026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375FC7-7CEC-4B63-8E06-3A7D908D94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9028" y="3403007"/>
                <a:ext cx="0" cy="306616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237904D-052F-4194-B5D9-1E34A4E584CF}"/>
                  </a:ext>
                </a:extLst>
              </p:cNvPr>
              <p:cNvGrpSpPr/>
              <p:nvPr/>
            </p:nvGrpSpPr>
            <p:grpSpPr>
              <a:xfrm>
                <a:off x="2462691" y="2231317"/>
                <a:ext cx="4282034" cy="2496054"/>
                <a:chOff x="2462691" y="2231317"/>
                <a:chExt cx="4282034" cy="2496054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566E79C-DA13-46CD-88F0-892A5B0E9553}"/>
                    </a:ext>
                  </a:extLst>
                </p:cNvPr>
                <p:cNvCxnSpPr>
                  <a:cxnSpLocks/>
                  <a:stCxn id="33" idx="6"/>
                </p:cNvCxnSpPr>
                <p:nvPr/>
              </p:nvCxnSpPr>
              <p:spPr>
                <a:xfrm flipH="1">
                  <a:off x="2462691" y="2231317"/>
                  <a:ext cx="3635272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4E10D25E-B3C9-4E2E-BCCE-B07E1CE606EB}"/>
                    </a:ext>
                  </a:extLst>
                </p:cNvPr>
                <p:cNvGrpSpPr/>
                <p:nvPr/>
              </p:nvGrpSpPr>
              <p:grpSpPr>
                <a:xfrm>
                  <a:off x="3033481" y="4344783"/>
                  <a:ext cx="3711244" cy="382588"/>
                  <a:chOff x="3576406" y="4154283"/>
                  <a:chExt cx="3711244" cy="382588"/>
                </a:xfrm>
              </p:grpSpPr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F9CCF530-ED0D-4C1D-B763-DA6D988044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680" y="4154283"/>
                    <a:ext cx="0" cy="306616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A827C469-F53A-497A-87F9-258516BAAEF5}"/>
                      </a:ext>
                    </a:extLst>
                  </p:cNvPr>
                  <p:cNvSpPr/>
                  <p:nvPr/>
                </p:nvSpPr>
                <p:spPr>
                  <a:xfrm flipH="1">
                    <a:off x="7135705" y="4384926"/>
                    <a:ext cx="151945" cy="151945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solidFill>
                      <a:schemeClr val="bg1"/>
                    </a:solidFill>
                  </a:ln>
                  <a:effectLst>
                    <a:outerShdw blurRad="203200" dist="76200" dir="1026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987BEAEE-6C20-4AFF-AA74-CAB6E2FE7D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76406" y="4427069"/>
                    <a:ext cx="3635272" cy="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0C104DE8-AA19-CB38-7F49-8EBC28036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04" y="4708194"/>
            <a:ext cx="1177392" cy="31435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C648EB9-6AF5-B39B-06F2-CD805B658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181" y="4627429"/>
            <a:ext cx="1177392" cy="31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83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6FB8127-41F1-4A07-9344-DE73551C413E}"/>
              </a:ext>
            </a:extLst>
          </p:cNvPr>
          <p:cNvSpPr/>
          <p:nvPr/>
        </p:nvSpPr>
        <p:spPr>
          <a:xfrm>
            <a:off x="3654979" y="3713044"/>
            <a:ext cx="705314" cy="1430456"/>
          </a:xfrm>
          <a:prstGeom prst="rect">
            <a:avLst/>
          </a:prstGeom>
          <a:gradFill flip="none" rotWithShape="1">
            <a:gsLst>
              <a:gs pos="8000">
                <a:schemeClr val="accent2"/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alibri Light" panose="020F03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EF5A97-567F-4D53-B9A5-E5D262A68E8B}"/>
              </a:ext>
            </a:extLst>
          </p:cNvPr>
          <p:cNvSpPr/>
          <p:nvPr/>
        </p:nvSpPr>
        <p:spPr>
          <a:xfrm>
            <a:off x="3362371" y="4160667"/>
            <a:ext cx="705314" cy="715228"/>
          </a:xfrm>
          <a:prstGeom prst="rect">
            <a:avLst/>
          </a:prstGeom>
          <a:gradFill flip="none" rotWithShape="1">
            <a:gsLst>
              <a:gs pos="8000">
                <a:schemeClr val="accent2"/>
              </a:gs>
              <a:gs pos="10000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2ABDA-4366-1A47-2E7A-9D5128432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323" y="4691582"/>
            <a:ext cx="1160246" cy="302921"/>
          </a:xfrm>
          <a:prstGeom prst="rect">
            <a:avLst/>
          </a:prstGeom>
        </p:spPr>
      </p:pic>
      <p:sp>
        <p:nvSpPr>
          <p:cNvPr id="80" name="Arrow: Chevron 79">
            <a:extLst>
              <a:ext uri="{FF2B5EF4-FFF2-40B4-BE49-F238E27FC236}">
                <a16:creationId xmlns:a16="http://schemas.microsoft.com/office/drawing/2014/main" id="{C2EFC409-01CB-7DF9-BA5E-830DB3803862}"/>
              </a:ext>
            </a:extLst>
          </p:cNvPr>
          <p:cNvSpPr/>
          <p:nvPr/>
        </p:nvSpPr>
        <p:spPr>
          <a:xfrm>
            <a:off x="5563772" y="3484877"/>
            <a:ext cx="3504028" cy="670727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>
              <a:solidFill>
                <a:schemeClr val="tx1"/>
              </a:solidFill>
            </a:endParaRPr>
          </a:p>
        </p:txBody>
      </p:sp>
      <p:sp>
        <p:nvSpPr>
          <p:cNvPr id="81" name="Arrow: Chevron 80">
            <a:extLst>
              <a:ext uri="{FF2B5EF4-FFF2-40B4-BE49-F238E27FC236}">
                <a16:creationId xmlns:a16="http://schemas.microsoft.com/office/drawing/2014/main" id="{A3F4113C-4534-3365-4FC6-A85C3600D1CF}"/>
              </a:ext>
            </a:extLst>
          </p:cNvPr>
          <p:cNvSpPr/>
          <p:nvPr/>
        </p:nvSpPr>
        <p:spPr>
          <a:xfrm>
            <a:off x="4420343" y="3489940"/>
            <a:ext cx="1395631" cy="670727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 dirty="0">
              <a:solidFill>
                <a:schemeClr val="tx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ABB55CC-F42D-863E-946E-2BE48A218A2B}"/>
              </a:ext>
            </a:extLst>
          </p:cNvPr>
          <p:cNvSpPr txBox="1"/>
          <p:nvPr/>
        </p:nvSpPr>
        <p:spPr>
          <a:xfrm rot="20994811">
            <a:off x="4839130" y="3563279"/>
            <a:ext cx="784148" cy="513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sz="2700" b="1" dirty="0">
                <a:solidFill>
                  <a:schemeClr val="bg1"/>
                </a:solidFill>
                <a:cs typeface="Calibri" panose="020F0502020204030204" pitchFamily="34" charset="0"/>
              </a:rPr>
              <a:t>03</a:t>
            </a:r>
            <a:endParaRPr lang="en-ID" sz="27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85" name="Arrow: Chevron 84">
            <a:extLst>
              <a:ext uri="{FF2B5EF4-FFF2-40B4-BE49-F238E27FC236}">
                <a16:creationId xmlns:a16="http://schemas.microsoft.com/office/drawing/2014/main" id="{34DB405A-8B80-47B0-20DD-85B38C7A0A3B}"/>
              </a:ext>
            </a:extLst>
          </p:cNvPr>
          <p:cNvSpPr/>
          <p:nvPr/>
        </p:nvSpPr>
        <p:spPr>
          <a:xfrm>
            <a:off x="5412189" y="2524098"/>
            <a:ext cx="3504028" cy="670727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>
              <a:solidFill>
                <a:schemeClr val="tx1"/>
              </a:solidFill>
            </a:endParaRPr>
          </a:p>
        </p:txBody>
      </p:sp>
      <p:sp>
        <p:nvSpPr>
          <p:cNvPr id="86" name="Arrow: Chevron 85">
            <a:extLst>
              <a:ext uri="{FF2B5EF4-FFF2-40B4-BE49-F238E27FC236}">
                <a16:creationId xmlns:a16="http://schemas.microsoft.com/office/drawing/2014/main" id="{5D48D902-BD4E-08F8-0F14-664409F68A45}"/>
              </a:ext>
            </a:extLst>
          </p:cNvPr>
          <p:cNvSpPr/>
          <p:nvPr/>
        </p:nvSpPr>
        <p:spPr>
          <a:xfrm>
            <a:off x="3962585" y="1599161"/>
            <a:ext cx="1395631" cy="670727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 dirty="0">
              <a:solidFill>
                <a:schemeClr val="tx1"/>
              </a:solidFill>
            </a:endParaRPr>
          </a:p>
        </p:txBody>
      </p:sp>
      <p:sp>
        <p:nvSpPr>
          <p:cNvPr id="89" name="Arrow: Chevron 88">
            <a:extLst>
              <a:ext uri="{FF2B5EF4-FFF2-40B4-BE49-F238E27FC236}">
                <a16:creationId xmlns:a16="http://schemas.microsoft.com/office/drawing/2014/main" id="{0EED2069-ACE7-8873-2EB8-2BF6305EA696}"/>
              </a:ext>
            </a:extLst>
          </p:cNvPr>
          <p:cNvSpPr/>
          <p:nvPr/>
        </p:nvSpPr>
        <p:spPr>
          <a:xfrm>
            <a:off x="5093802" y="1604224"/>
            <a:ext cx="3504028" cy="670727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25" dirty="0">
              <a:solidFill>
                <a:schemeClr val="tx1"/>
              </a:solidFill>
            </a:endParaRPr>
          </a:p>
        </p:txBody>
      </p:sp>
      <p:sp>
        <p:nvSpPr>
          <p:cNvPr id="91" name="Arrow: Chevron 90">
            <a:extLst>
              <a:ext uri="{FF2B5EF4-FFF2-40B4-BE49-F238E27FC236}">
                <a16:creationId xmlns:a16="http://schemas.microsoft.com/office/drawing/2014/main" id="{3D07DC45-8606-3716-2189-3955F2279B4B}"/>
              </a:ext>
            </a:extLst>
          </p:cNvPr>
          <p:cNvSpPr/>
          <p:nvPr/>
        </p:nvSpPr>
        <p:spPr>
          <a:xfrm>
            <a:off x="4265673" y="2519035"/>
            <a:ext cx="1395631" cy="670727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 dirty="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84FB3C-3E13-BB1C-6D6D-D7E090C38CE1}"/>
              </a:ext>
            </a:extLst>
          </p:cNvPr>
          <p:cNvSpPr txBox="1"/>
          <p:nvPr/>
        </p:nvSpPr>
        <p:spPr>
          <a:xfrm rot="20994811">
            <a:off x="4610026" y="2563411"/>
            <a:ext cx="784148" cy="513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sz="2700" b="1" dirty="0">
                <a:solidFill>
                  <a:schemeClr val="bg1"/>
                </a:solidFill>
                <a:cs typeface="Calibri" panose="020F0502020204030204" pitchFamily="34" charset="0"/>
              </a:rPr>
              <a:t>02</a:t>
            </a:r>
            <a:endParaRPr lang="en-ID" sz="27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D098BAA-F069-D523-3707-27EC5473B04B}"/>
              </a:ext>
            </a:extLst>
          </p:cNvPr>
          <p:cNvSpPr txBox="1"/>
          <p:nvPr/>
        </p:nvSpPr>
        <p:spPr>
          <a:xfrm rot="20994811">
            <a:off x="4377289" y="1737536"/>
            <a:ext cx="784148" cy="513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sz="2700" b="1" dirty="0">
                <a:solidFill>
                  <a:schemeClr val="bg1"/>
                </a:solidFill>
                <a:cs typeface="Calibri" panose="020F0502020204030204" pitchFamily="34" charset="0"/>
              </a:rPr>
              <a:t>01</a:t>
            </a:r>
            <a:endParaRPr lang="en-ID" sz="27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FFBF7F0-D0FC-7EE2-5736-BF7C7FC8C5B7}"/>
              </a:ext>
            </a:extLst>
          </p:cNvPr>
          <p:cNvSpPr txBox="1"/>
          <p:nvPr/>
        </p:nvSpPr>
        <p:spPr>
          <a:xfrm>
            <a:off x="5563771" y="1745356"/>
            <a:ext cx="2861772" cy="390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750"/>
              </a:spcAft>
              <a:tabLst>
                <a:tab pos="491490" algn="l"/>
              </a:tabLst>
            </a:pPr>
            <a:r>
              <a:rPr lang="en-ID" sz="18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Renunciation (</a:t>
            </a:r>
            <a:r>
              <a:rPr lang="en-ID" sz="18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Penolakan</a:t>
            </a:r>
            <a:r>
              <a:rPr lang="en-ID" sz="18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)</a:t>
            </a:r>
            <a:endParaRPr lang="en-ID" sz="1500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7BD4D44-0F75-1CA7-DCB8-9E2A0EC59E7E}"/>
              </a:ext>
            </a:extLst>
          </p:cNvPr>
          <p:cNvSpPr txBox="1"/>
          <p:nvPr/>
        </p:nvSpPr>
        <p:spPr>
          <a:xfrm>
            <a:off x="5795026" y="2678559"/>
            <a:ext cx="3115745" cy="390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750"/>
              </a:spcAft>
              <a:tabLst>
                <a:tab pos="491490" algn="l"/>
              </a:tabLst>
            </a:pPr>
            <a:r>
              <a:rPr lang="en-ID" sz="18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Termination (</a:t>
            </a:r>
            <a:r>
              <a:rPr lang="en-ID" sz="18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Penghentian</a:t>
            </a:r>
            <a:r>
              <a:rPr lang="en-ID" sz="18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)</a:t>
            </a:r>
            <a:endParaRPr lang="en-ID" sz="1200" dirty="0">
              <a:solidFill>
                <a:schemeClr val="bg1"/>
              </a:solidFill>
              <a:latin typeface="Calibri Light (Headings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2039B5A-07B5-E4DE-64A5-B16C2AF2264F}"/>
              </a:ext>
            </a:extLst>
          </p:cNvPr>
          <p:cNvSpPr txBox="1"/>
          <p:nvPr/>
        </p:nvSpPr>
        <p:spPr>
          <a:xfrm>
            <a:off x="5876024" y="3616840"/>
            <a:ext cx="3341746" cy="390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750"/>
              </a:spcAft>
              <a:tabLst>
                <a:tab pos="491490" algn="l"/>
              </a:tabLst>
            </a:pPr>
            <a:r>
              <a:rPr lang="en-ID" sz="18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Deprivation (</a:t>
            </a:r>
            <a:r>
              <a:rPr lang="en-ID" sz="18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Pencabutan</a:t>
            </a:r>
            <a:r>
              <a:rPr lang="en-ID" sz="18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)</a:t>
            </a:r>
            <a:endParaRPr lang="en-ID" sz="1800" dirty="0">
              <a:solidFill>
                <a:schemeClr val="bg1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42381073-8152-E011-8921-B63B35ECC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32" y="135308"/>
            <a:ext cx="891617" cy="314352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87A835F2-2DA7-F0C0-DBCC-ABA5F5D2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4" y="4685866"/>
            <a:ext cx="891617" cy="314352"/>
          </a:xfrm>
          <a:prstGeom prst="rect">
            <a:avLst/>
          </a:prstGeo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42FB4E6-4F0C-FD06-6CD8-3173DBD9DF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t="7903" b="7903"/>
          <a:stretch>
            <a:fillRect/>
          </a:stretch>
        </p:blipFill>
        <p:spPr>
          <a:xfrm>
            <a:off x="122757" y="1126130"/>
            <a:ext cx="2809388" cy="3456536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D31D1A-5875-9378-C382-1E0F207713E7}"/>
              </a:ext>
            </a:extLst>
          </p:cNvPr>
          <p:cNvSpPr/>
          <p:nvPr/>
        </p:nvSpPr>
        <p:spPr>
          <a:xfrm>
            <a:off x="1812121" y="155745"/>
            <a:ext cx="616724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Faktor-Faktor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dapat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menyebabkan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kehilangan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Kewargarnegaraan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68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1.25E-6 3.7037E-7 L -1.25E-6 0.09745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6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1.875E-6 3.7037E-7 L 1.875E-6 0.09745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6" grpId="0" animBg="1"/>
      <p:bldP spid="2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0577FAB6-A6B6-4C3E-A48C-4E82180B932B}"/>
              </a:ext>
            </a:extLst>
          </p:cNvPr>
          <p:cNvSpPr/>
          <p:nvPr/>
        </p:nvSpPr>
        <p:spPr>
          <a:xfrm>
            <a:off x="4040298" y="937701"/>
            <a:ext cx="1395631" cy="670727"/>
          </a:xfrm>
          <a:prstGeom prst="chevron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>
              <a:solidFill>
                <a:schemeClr val="tx1"/>
              </a:solidFill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94B20F3A-398F-4812-8026-0391D0DF84FE}"/>
              </a:ext>
            </a:extLst>
          </p:cNvPr>
          <p:cNvSpPr/>
          <p:nvPr/>
        </p:nvSpPr>
        <p:spPr>
          <a:xfrm>
            <a:off x="4054856" y="1708379"/>
            <a:ext cx="1395631" cy="670727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FD2E5E8D-1E93-4F04-95B7-9B6629BCC32C}"/>
              </a:ext>
            </a:extLst>
          </p:cNvPr>
          <p:cNvSpPr/>
          <p:nvPr/>
        </p:nvSpPr>
        <p:spPr>
          <a:xfrm>
            <a:off x="5182771" y="1705038"/>
            <a:ext cx="3504028" cy="670727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Menolak</a:t>
            </a:r>
            <a:r>
              <a:rPr lang="en-US" dirty="0"/>
              <a:t> </a:t>
            </a:r>
            <a:r>
              <a:rPr lang="en-US" dirty="0" err="1"/>
              <a:t>kewarnegaraan</a:t>
            </a:r>
            <a:r>
              <a:rPr lang="en-US" dirty="0"/>
              <a:t> lain</a:t>
            </a:r>
            <a:endParaRPr lang="en-ID" dirty="0"/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5D881D0-1F3F-4F5C-B2F0-545CD5F613C2}"/>
              </a:ext>
            </a:extLst>
          </p:cNvPr>
          <p:cNvSpPr/>
          <p:nvPr/>
        </p:nvSpPr>
        <p:spPr>
          <a:xfrm>
            <a:off x="4037419" y="2461374"/>
            <a:ext cx="1395631" cy="670727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2FE9FBCD-AFD4-405E-AF36-6044FA458C32}"/>
              </a:ext>
            </a:extLst>
          </p:cNvPr>
          <p:cNvSpPr/>
          <p:nvPr/>
        </p:nvSpPr>
        <p:spPr>
          <a:xfrm>
            <a:off x="5182771" y="2468118"/>
            <a:ext cx="3504028" cy="670727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 dirty="0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C2D3FE5F-C80D-4009-8EAC-0A9D9BC72CD2}"/>
              </a:ext>
            </a:extLst>
          </p:cNvPr>
          <p:cNvSpPr/>
          <p:nvPr/>
        </p:nvSpPr>
        <p:spPr>
          <a:xfrm>
            <a:off x="4064944" y="3238701"/>
            <a:ext cx="1426346" cy="800749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1B614EF0-630C-434F-9E35-96BB5F1E630B}"/>
              </a:ext>
            </a:extLst>
          </p:cNvPr>
          <p:cNvSpPr/>
          <p:nvPr/>
        </p:nvSpPr>
        <p:spPr>
          <a:xfrm>
            <a:off x="5182771" y="3223052"/>
            <a:ext cx="3504028" cy="800749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1C575E-7CC3-485B-A741-D2CF947D376B}"/>
              </a:ext>
            </a:extLst>
          </p:cNvPr>
          <p:cNvSpPr txBox="1"/>
          <p:nvPr/>
        </p:nvSpPr>
        <p:spPr>
          <a:xfrm rot="20994811">
            <a:off x="4360597" y="1032836"/>
            <a:ext cx="784148" cy="513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sz="2700" b="1" dirty="0">
                <a:solidFill>
                  <a:schemeClr val="bg1"/>
                </a:solidFill>
                <a:cs typeface="Calibri" panose="020F0502020204030204" pitchFamily="34" charset="0"/>
              </a:rPr>
              <a:t>01</a:t>
            </a:r>
            <a:endParaRPr lang="en-ID" sz="27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E18C0A-F80B-4DEC-A759-6F0DA0ED970E}"/>
              </a:ext>
            </a:extLst>
          </p:cNvPr>
          <p:cNvSpPr txBox="1"/>
          <p:nvPr/>
        </p:nvSpPr>
        <p:spPr>
          <a:xfrm rot="20994811">
            <a:off x="4360596" y="1688772"/>
            <a:ext cx="784148" cy="513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sz="2700" b="1" dirty="0">
                <a:solidFill>
                  <a:schemeClr val="bg1"/>
                </a:solidFill>
                <a:cs typeface="Calibri" panose="020F0502020204030204" pitchFamily="34" charset="0"/>
              </a:rPr>
              <a:t>02</a:t>
            </a:r>
            <a:endParaRPr lang="en-ID" sz="27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3A5A9D-9847-4425-85D1-FC7515D46E82}"/>
              </a:ext>
            </a:extLst>
          </p:cNvPr>
          <p:cNvSpPr txBox="1"/>
          <p:nvPr/>
        </p:nvSpPr>
        <p:spPr>
          <a:xfrm rot="20994811">
            <a:off x="4454788" y="2539776"/>
            <a:ext cx="784148" cy="513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sz="2700" b="1" dirty="0">
                <a:solidFill>
                  <a:schemeClr val="bg1"/>
                </a:solidFill>
                <a:cs typeface="Calibri" panose="020F0502020204030204" pitchFamily="34" charset="0"/>
              </a:rPr>
              <a:t>03</a:t>
            </a:r>
            <a:endParaRPr lang="en-ID" sz="27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6A6DEC-B2C9-4932-A500-533B394037CA}"/>
              </a:ext>
            </a:extLst>
          </p:cNvPr>
          <p:cNvSpPr txBox="1"/>
          <p:nvPr/>
        </p:nvSpPr>
        <p:spPr>
          <a:xfrm rot="20994811">
            <a:off x="4454790" y="3314141"/>
            <a:ext cx="784148" cy="513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sz="2700" b="1" dirty="0">
                <a:solidFill>
                  <a:schemeClr val="bg1"/>
                </a:solidFill>
                <a:cs typeface="Calibri" panose="020F0502020204030204" pitchFamily="34" charset="0"/>
              </a:rPr>
              <a:t>04</a:t>
            </a:r>
            <a:endParaRPr lang="en-ID" sz="27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3A9293-9197-4FF9-A1F7-5221C9F83655}"/>
              </a:ext>
            </a:extLst>
          </p:cNvPr>
          <p:cNvSpPr txBox="1"/>
          <p:nvPr/>
        </p:nvSpPr>
        <p:spPr>
          <a:xfrm>
            <a:off x="5741431" y="1074810"/>
            <a:ext cx="2762489" cy="45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750"/>
              </a:spcAft>
              <a:tabLst>
                <a:tab pos="491490" algn="l"/>
              </a:tabLst>
            </a:pPr>
            <a:r>
              <a:rPr lang="en-US" sz="1050" dirty="0">
                <a:solidFill>
                  <a:schemeClr val="bg1"/>
                </a:solidFill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Kopi </a:t>
            </a:r>
            <a:r>
              <a:rPr lang="en-US" sz="1050" dirty="0" err="1">
                <a:solidFill>
                  <a:schemeClr val="bg1"/>
                </a:solidFill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1050" dirty="0">
                <a:solidFill>
                  <a:schemeClr val="bg1"/>
                </a:solidFill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minuman</a:t>
            </a:r>
            <a:r>
              <a:rPr lang="en-US" sz="1050" dirty="0">
                <a:solidFill>
                  <a:schemeClr val="bg1"/>
                </a:solidFill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050" dirty="0" err="1">
                <a:solidFill>
                  <a:schemeClr val="bg1"/>
                </a:solidFill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mendunia</a:t>
            </a:r>
            <a:r>
              <a:rPr lang="en-US" sz="1050" dirty="0">
                <a:solidFill>
                  <a:schemeClr val="bg1"/>
                </a:solidFill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050" dirty="0" err="1">
                <a:solidFill>
                  <a:schemeClr val="bg1"/>
                </a:solidFill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diminati</a:t>
            </a:r>
            <a:r>
              <a:rPr lang="en-US" sz="1050" dirty="0">
                <a:solidFill>
                  <a:schemeClr val="bg1"/>
                </a:solidFill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oleh </a:t>
            </a:r>
            <a:r>
              <a:rPr lang="en-US" sz="1050" dirty="0" err="1">
                <a:solidFill>
                  <a:schemeClr val="bg1"/>
                </a:solidFill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US" sz="1050" dirty="0">
                <a:solidFill>
                  <a:schemeClr val="bg1"/>
                </a:solidFill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kalangan</a:t>
            </a:r>
            <a:r>
              <a:rPr lang="en-US" sz="1050" dirty="0">
                <a:solidFill>
                  <a:schemeClr val="bg1"/>
                </a:solidFill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usia</a:t>
            </a:r>
            <a:r>
              <a:rPr lang="en-US" sz="1050" dirty="0">
                <a:solidFill>
                  <a:schemeClr val="bg1"/>
                </a:solidFill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900" dirty="0">
              <a:solidFill>
                <a:schemeClr val="bg1"/>
              </a:solidFill>
              <a:latin typeface="Calibri Light (Headings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94253C-9570-43E2-BCAB-FC773BA6C8DA}"/>
              </a:ext>
            </a:extLst>
          </p:cNvPr>
          <p:cNvSpPr txBox="1"/>
          <p:nvPr/>
        </p:nvSpPr>
        <p:spPr>
          <a:xfrm>
            <a:off x="5634558" y="3336306"/>
            <a:ext cx="2485871" cy="634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750"/>
              </a:spcAft>
              <a:tabLst>
                <a:tab pos="491490" algn="l"/>
              </a:tabLst>
            </a:pPr>
            <a:r>
              <a:rPr lang="en-ID" sz="16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ID" sz="16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tentara</a:t>
            </a:r>
            <a:r>
              <a:rPr lang="en-ID" sz="16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asing</a:t>
            </a:r>
            <a:r>
              <a:rPr lang="en-ID" sz="16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tanpa</a:t>
            </a:r>
            <a:r>
              <a:rPr lang="en-ID" sz="16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izin</a:t>
            </a:r>
            <a:r>
              <a:rPr lang="en-ID" sz="16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Presiden</a:t>
            </a:r>
            <a:endParaRPr lang="en-ID" sz="1600" dirty="0">
              <a:solidFill>
                <a:schemeClr val="bg1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087D9373-6C47-0324-434F-DFD6F4EEC33E}"/>
              </a:ext>
            </a:extLst>
          </p:cNvPr>
          <p:cNvSpPr/>
          <p:nvPr/>
        </p:nvSpPr>
        <p:spPr>
          <a:xfrm>
            <a:off x="5182771" y="4076826"/>
            <a:ext cx="3504028" cy="670727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A69FFAE6-4768-BD33-215B-E0E2139A92DB}"/>
              </a:ext>
            </a:extLst>
          </p:cNvPr>
          <p:cNvSpPr/>
          <p:nvPr/>
        </p:nvSpPr>
        <p:spPr>
          <a:xfrm>
            <a:off x="4054856" y="4088944"/>
            <a:ext cx="1395631" cy="670727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7D757E-7A94-9417-EFBC-B0D555E80DE1}"/>
              </a:ext>
            </a:extLst>
          </p:cNvPr>
          <p:cNvSpPr txBox="1"/>
          <p:nvPr/>
        </p:nvSpPr>
        <p:spPr>
          <a:xfrm rot="20994811">
            <a:off x="4549967" y="4174089"/>
            <a:ext cx="784148" cy="513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sz="2700" b="1" dirty="0">
                <a:solidFill>
                  <a:schemeClr val="bg1"/>
                </a:solidFill>
                <a:cs typeface="Calibri" panose="020F0502020204030204" pitchFamily="34" charset="0"/>
              </a:rPr>
              <a:t>05</a:t>
            </a:r>
            <a:endParaRPr lang="en-ID" sz="27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041134-85D1-CB2A-55E9-39428E852961}"/>
              </a:ext>
            </a:extLst>
          </p:cNvPr>
          <p:cNvSpPr txBox="1"/>
          <p:nvPr/>
        </p:nvSpPr>
        <p:spPr>
          <a:xfrm>
            <a:off x="5593755" y="4161914"/>
            <a:ext cx="2905949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750"/>
              </a:spcAft>
              <a:tabLst>
                <a:tab pos="491490" algn="l"/>
              </a:tabLst>
            </a:pPr>
            <a:r>
              <a:rPr lang="pt-BR" sz="12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Masuk dalam dinas tentara asing atas kemaun sendiri</a:t>
            </a:r>
            <a:endParaRPr lang="en-ID" sz="1050" dirty="0">
              <a:solidFill>
                <a:schemeClr val="bg1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981587-0E6C-0CD5-0B9D-3B7194C5C4A7}"/>
              </a:ext>
            </a:extLst>
          </p:cNvPr>
          <p:cNvSpPr txBox="1"/>
          <p:nvPr/>
        </p:nvSpPr>
        <p:spPr>
          <a:xfrm>
            <a:off x="5794771" y="982458"/>
            <a:ext cx="2762489" cy="45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750"/>
              </a:spcAft>
              <a:tabLst>
                <a:tab pos="491490" algn="l"/>
              </a:tabLst>
            </a:pPr>
            <a:r>
              <a:rPr lang="en-US" sz="1050" dirty="0">
                <a:solidFill>
                  <a:schemeClr val="bg1"/>
                </a:solidFill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Kopi </a:t>
            </a:r>
            <a:r>
              <a:rPr lang="en-US" sz="1050" dirty="0" err="1">
                <a:solidFill>
                  <a:schemeClr val="bg1"/>
                </a:solidFill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1050" dirty="0">
                <a:solidFill>
                  <a:schemeClr val="bg1"/>
                </a:solidFill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minuman</a:t>
            </a:r>
            <a:r>
              <a:rPr lang="en-US" sz="1050" dirty="0">
                <a:solidFill>
                  <a:schemeClr val="bg1"/>
                </a:solidFill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050" dirty="0" err="1">
                <a:solidFill>
                  <a:schemeClr val="bg1"/>
                </a:solidFill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mendunia</a:t>
            </a:r>
            <a:r>
              <a:rPr lang="en-US" sz="1050" dirty="0">
                <a:solidFill>
                  <a:schemeClr val="bg1"/>
                </a:solidFill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050" dirty="0" err="1">
                <a:solidFill>
                  <a:schemeClr val="bg1"/>
                </a:solidFill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diminati</a:t>
            </a:r>
            <a:r>
              <a:rPr lang="en-US" sz="1050" dirty="0">
                <a:solidFill>
                  <a:schemeClr val="bg1"/>
                </a:solidFill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oleh </a:t>
            </a:r>
            <a:r>
              <a:rPr lang="en-US" sz="1050" dirty="0" err="1">
                <a:solidFill>
                  <a:schemeClr val="bg1"/>
                </a:solidFill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US" sz="1050" dirty="0">
                <a:solidFill>
                  <a:schemeClr val="bg1"/>
                </a:solidFill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kalangan</a:t>
            </a:r>
            <a:r>
              <a:rPr lang="en-US" sz="1050" dirty="0">
                <a:solidFill>
                  <a:schemeClr val="bg1"/>
                </a:solidFill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usia</a:t>
            </a:r>
            <a:r>
              <a:rPr lang="en-US" sz="1050" dirty="0">
                <a:solidFill>
                  <a:schemeClr val="bg1"/>
                </a:solidFill>
                <a:latin typeface="Calibri Light (Headings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900" dirty="0">
              <a:solidFill>
                <a:schemeClr val="bg1"/>
              </a:solidFill>
              <a:latin typeface="Calibri Light (Headings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Arrow: Chevron 47">
            <a:extLst>
              <a:ext uri="{FF2B5EF4-FFF2-40B4-BE49-F238E27FC236}">
                <a16:creationId xmlns:a16="http://schemas.microsoft.com/office/drawing/2014/main" id="{2861327E-4AA1-5FFA-5671-452105ACDC0C}"/>
              </a:ext>
            </a:extLst>
          </p:cNvPr>
          <p:cNvSpPr/>
          <p:nvPr/>
        </p:nvSpPr>
        <p:spPr>
          <a:xfrm>
            <a:off x="5182771" y="958504"/>
            <a:ext cx="3504028" cy="670727"/>
          </a:xfrm>
          <a:prstGeom prst="chevron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2C7C4CB-0FBA-D957-E0DF-038E19DDED08}"/>
              </a:ext>
            </a:extLst>
          </p:cNvPr>
          <p:cNvSpPr txBox="1"/>
          <p:nvPr/>
        </p:nvSpPr>
        <p:spPr>
          <a:xfrm>
            <a:off x="5543735" y="1009243"/>
            <a:ext cx="2853505" cy="571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750"/>
              </a:spcAft>
              <a:tabLst>
                <a:tab pos="491490" algn="l"/>
              </a:tabLst>
            </a:pPr>
            <a:r>
              <a:rPr lang="en-ID" dirty="0" err="1">
                <a:solidFill>
                  <a:schemeClr val="accent4">
                    <a:lumMod val="9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Memperoleh</a:t>
            </a:r>
            <a:r>
              <a:rPr lang="en-ID" dirty="0">
                <a:solidFill>
                  <a:schemeClr val="accent4">
                    <a:lumMod val="9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ID" dirty="0" err="1">
                <a:solidFill>
                  <a:schemeClr val="accent4">
                    <a:lumMod val="9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kewarganegaraan</a:t>
            </a:r>
            <a:r>
              <a:rPr lang="en-ID" dirty="0">
                <a:solidFill>
                  <a:schemeClr val="accent4">
                    <a:lumMod val="9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lain </a:t>
            </a:r>
            <a:r>
              <a:rPr lang="en-ID" dirty="0" err="1">
                <a:solidFill>
                  <a:schemeClr val="accent4">
                    <a:lumMod val="9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atas</a:t>
            </a:r>
            <a:r>
              <a:rPr lang="en-ID" dirty="0">
                <a:solidFill>
                  <a:schemeClr val="accent4">
                    <a:lumMod val="9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ID" dirty="0" err="1">
                <a:solidFill>
                  <a:schemeClr val="accent4">
                    <a:lumMod val="9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kemauan</a:t>
            </a:r>
            <a:r>
              <a:rPr lang="en-ID" dirty="0">
                <a:solidFill>
                  <a:schemeClr val="accent4">
                    <a:lumMod val="9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ID" dirty="0" err="1">
                <a:solidFill>
                  <a:schemeClr val="accent4">
                    <a:lumMod val="9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sendiri</a:t>
            </a:r>
            <a:r>
              <a:rPr lang="en-ID" dirty="0">
                <a:solidFill>
                  <a:schemeClr val="accent4">
                    <a:lumMod val="9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endParaRPr lang="en-ID" sz="700" dirty="0">
              <a:solidFill>
                <a:schemeClr val="accent4">
                  <a:lumMod val="95000"/>
                </a:schemeClr>
              </a:solidFill>
              <a:latin typeface="Calibri Light (Headings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2A7B502-5A65-FB72-A858-ADC878DD4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746468" y="2502082"/>
            <a:ext cx="3850183" cy="28577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AE7C38B-260E-77EC-5AF3-68317B6D8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60768" y="2616382"/>
            <a:ext cx="3850183" cy="28577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101991C-2FBA-2640-D443-1C6061801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593" y="4829961"/>
            <a:ext cx="897333" cy="285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995E0E-8BF3-A930-9AE0-F79E0B7A7A9F}"/>
              </a:ext>
            </a:extLst>
          </p:cNvPr>
          <p:cNvSpPr txBox="1"/>
          <p:nvPr/>
        </p:nvSpPr>
        <p:spPr>
          <a:xfrm>
            <a:off x="5423928" y="2665579"/>
            <a:ext cx="32703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 err="1">
                <a:solidFill>
                  <a:schemeClr val="bg1"/>
                </a:solidFill>
              </a:rPr>
              <a:t>Dinyatakan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Hilang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Kewarganegaraan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BEB93D-0F45-C9A5-D781-5F6E0EE22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24" y="1436203"/>
            <a:ext cx="3406053" cy="24856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0F24B7-42E3-21E6-CFCE-FDB99EC11684}"/>
              </a:ext>
            </a:extLst>
          </p:cNvPr>
          <p:cNvSpPr/>
          <p:nvPr/>
        </p:nvSpPr>
        <p:spPr>
          <a:xfrm>
            <a:off x="1544492" y="102636"/>
            <a:ext cx="616724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Hilangnya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Kewarganegaraan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menurut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UUD RI No 12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Tahun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2006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AB2B1D-0DF3-1D3C-048A-1D06954F5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126" y="4632916"/>
            <a:ext cx="1204064" cy="5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1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62ABDA-4366-1A47-2E7A-9D5128432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323" y="4691582"/>
            <a:ext cx="1160246" cy="302921"/>
          </a:xfrm>
          <a:prstGeom prst="rect">
            <a:avLst/>
          </a:prstGeom>
        </p:spPr>
      </p:pic>
      <p:sp>
        <p:nvSpPr>
          <p:cNvPr id="80" name="Arrow: Chevron 79">
            <a:extLst>
              <a:ext uri="{FF2B5EF4-FFF2-40B4-BE49-F238E27FC236}">
                <a16:creationId xmlns:a16="http://schemas.microsoft.com/office/drawing/2014/main" id="{C2EFC409-01CB-7DF9-BA5E-830DB3803862}"/>
              </a:ext>
            </a:extLst>
          </p:cNvPr>
          <p:cNvSpPr/>
          <p:nvPr/>
        </p:nvSpPr>
        <p:spPr>
          <a:xfrm>
            <a:off x="5563772" y="3484877"/>
            <a:ext cx="3504028" cy="670727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>
              <a:solidFill>
                <a:schemeClr val="tx1"/>
              </a:solidFill>
            </a:endParaRPr>
          </a:p>
        </p:txBody>
      </p:sp>
      <p:sp>
        <p:nvSpPr>
          <p:cNvPr id="81" name="Arrow: Chevron 80">
            <a:extLst>
              <a:ext uri="{FF2B5EF4-FFF2-40B4-BE49-F238E27FC236}">
                <a16:creationId xmlns:a16="http://schemas.microsoft.com/office/drawing/2014/main" id="{A3F4113C-4534-3365-4FC6-A85C3600D1CF}"/>
              </a:ext>
            </a:extLst>
          </p:cNvPr>
          <p:cNvSpPr/>
          <p:nvPr/>
        </p:nvSpPr>
        <p:spPr>
          <a:xfrm>
            <a:off x="4420343" y="3489940"/>
            <a:ext cx="1395631" cy="670727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 dirty="0">
              <a:solidFill>
                <a:schemeClr val="tx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ABB55CC-F42D-863E-946E-2BE48A218A2B}"/>
              </a:ext>
            </a:extLst>
          </p:cNvPr>
          <p:cNvSpPr txBox="1"/>
          <p:nvPr/>
        </p:nvSpPr>
        <p:spPr>
          <a:xfrm rot="20994811">
            <a:off x="4839130" y="3563279"/>
            <a:ext cx="784148" cy="513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sz="2700" b="1" dirty="0">
                <a:solidFill>
                  <a:schemeClr val="bg1"/>
                </a:solidFill>
                <a:cs typeface="Calibri" panose="020F0502020204030204" pitchFamily="34" charset="0"/>
              </a:rPr>
              <a:t>08</a:t>
            </a:r>
            <a:endParaRPr lang="en-ID" sz="27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85" name="Arrow: Chevron 84">
            <a:extLst>
              <a:ext uri="{FF2B5EF4-FFF2-40B4-BE49-F238E27FC236}">
                <a16:creationId xmlns:a16="http://schemas.microsoft.com/office/drawing/2014/main" id="{34DB405A-8B80-47B0-20DD-85B38C7A0A3B}"/>
              </a:ext>
            </a:extLst>
          </p:cNvPr>
          <p:cNvSpPr/>
          <p:nvPr/>
        </p:nvSpPr>
        <p:spPr>
          <a:xfrm>
            <a:off x="5412189" y="2524098"/>
            <a:ext cx="3504028" cy="670727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>
              <a:solidFill>
                <a:schemeClr val="tx1"/>
              </a:solidFill>
            </a:endParaRPr>
          </a:p>
        </p:txBody>
      </p:sp>
      <p:sp>
        <p:nvSpPr>
          <p:cNvPr id="86" name="Arrow: Chevron 85">
            <a:extLst>
              <a:ext uri="{FF2B5EF4-FFF2-40B4-BE49-F238E27FC236}">
                <a16:creationId xmlns:a16="http://schemas.microsoft.com/office/drawing/2014/main" id="{5D48D902-BD4E-08F8-0F14-664409F68A45}"/>
              </a:ext>
            </a:extLst>
          </p:cNvPr>
          <p:cNvSpPr/>
          <p:nvPr/>
        </p:nvSpPr>
        <p:spPr>
          <a:xfrm>
            <a:off x="3962585" y="1599161"/>
            <a:ext cx="1395631" cy="670727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 dirty="0">
              <a:solidFill>
                <a:schemeClr val="tx1"/>
              </a:solidFill>
            </a:endParaRPr>
          </a:p>
        </p:txBody>
      </p:sp>
      <p:sp>
        <p:nvSpPr>
          <p:cNvPr id="89" name="Arrow: Chevron 88">
            <a:extLst>
              <a:ext uri="{FF2B5EF4-FFF2-40B4-BE49-F238E27FC236}">
                <a16:creationId xmlns:a16="http://schemas.microsoft.com/office/drawing/2014/main" id="{0EED2069-ACE7-8873-2EB8-2BF6305EA696}"/>
              </a:ext>
            </a:extLst>
          </p:cNvPr>
          <p:cNvSpPr/>
          <p:nvPr/>
        </p:nvSpPr>
        <p:spPr>
          <a:xfrm>
            <a:off x="5093802" y="1604224"/>
            <a:ext cx="3504028" cy="670727"/>
          </a:xfrm>
          <a:prstGeom prst="chevron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25" dirty="0">
              <a:solidFill>
                <a:schemeClr val="tx1"/>
              </a:solidFill>
            </a:endParaRPr>
          </a:p>
        </p:txBody>
      </p:sp>
      <p:sp>
        <p:nvSpPr>
          <p:cNvPr id="91" name="Arrow: Chevron 90">
            <a:extLst>
              <a:ext uri="{FF2B5EF4-FFF2-40B4-BE49-F238E27FC236}">
                <a16:creationId xmlns:a16="http://schemas.microsoft.com/office/drawing/2014/main" id="{3D07DC45-8606-3716-2189-3955F2279B4B}"/>
              </a:ext>
            </a:extLst>
          </p:cNvPr>
          <p:cNvSpPr/>
          <p:nvPr/>
        </p:nvSpPr>
        <p:spPr>
          <a:xfrm>
            <a:off x="4265673" y="2519035"/>
            <a:ext cx="1395631" cy="670727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50" dirty="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F84FB3C-3E13-BB1C-6D6D-D7E090C38CE1}"/>
              </a:ext>
            </a:extLst>
          </p:cNvPr>
          <p:cNvSpPr txBox="1"/>
          <p:nvPr/>
        </p:nvSpPr>
        <p:spPr>
          <a:xfrm rot="20994811">
            <a:off x="4610026" y="2563411"/>
            <a:ext cx="784148" cy="513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sz="2700" b="1" dirty="0">
                <a:solidFill>
                  <a:schemeClr val="bg1"/>
                </a:solidFill>
                <a:cs typeface="Calibri" panose="020F0502020204030204" pitchFamily="34" charset="0"/>
              </a:rPr>
              <a:t>07</a:t>
            </a:r>
            <a:endParaRPr lang="en-ID" sz="27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D098BAA-F069-D523-3707-27EC5473B04B}"/>
              </a:ext>
            </a:extLst>
          </p:cNvPr>
          <p:cNvSpPr txBox="1"/>
          <p:nvPr/>
        </p:nvSpPr>
        <p:spPr>
          <a:xfrm rot="20994811">
            <a:off x="4377289" y="1737536"/>
            <a:ext cx="784148" cy="513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sz="2700" b="1" dirty="0">
                <a:solidFill>
                  <a:schemeClr val="bg1"/>
                </a:solidFill>
                <a:cs typeface="Calibri" panose="020F0502020204030204" pitchFamily="34" charset="0"/>
              </a:rPr>
              <a:t>06</a:t>
            </a:r>
            <a:endParaRPr lang="en-ID" sz="27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42381073-8152-E011-8921-B63B35ECC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32" y="135308"/>
            <a:ext cx="891617" cy="314352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87A835F2-2DA7-F0C0-DBCC-ABA5F5D22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4" y="4685866"/>
            <a:ext cx="891617" cy="314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BE1D8B-A90C-1389-73C6-E4F1FBCE6FE1}"/>
              </a:ext>
            </a:extLst>
          </p:cNvPr>
          <p:cNvSpPr txBox="1"/>
          <p:nvPr/>
        </p:nvSpPr>
        <p:spPr>
          <a:xfrm>
            <a:off x="5358216" y="1711034"/>
            <a:ext cx="3150498" cy="503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750"/>
              </a:spcAft>
              <a:tabLst>
                <a:tab pos="491490" algn="l"/>
              </a:tabLst>
            </a:pPr>
            <a:r>
              <a:rPr lang="en-ID" sz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Mengangkat</a:t>
            </a:r>
            <a:r>
              <a:rPr lang="en-ID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sumpah</a:t>
            </a:r>
            <a:r>
              <a:rPr lang="en-ID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atau</a:t>
            </a:r>
            <a:r>
              <a:rPr lang="en-ID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menyatakan</a:t>
            </a:r>
            <a:r>
              <a:rPr lang="en-ID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janji</a:t>
            </a:r>
            <a:r>
              <a:rPr lang="en-ID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setia</a:t>
            </a:r>
            <a:r>
              <a:rPr lang="en-ID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kepada</a:t>
            </a:r>
            <a:r>
              <a:rPr lang="en-ID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negara </a:t>
            </a:r>
            <a:r>
              <a:rPr lang="en-ID" sz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asing</a:t>
            </a:r>
            <a:r>
              <a:rPr lang="en-ID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lang="en-ID" sz="400" dirty="0">
              <a:solidFill>
                <a:schemeClr val="bg1"/>
              </a:solidFill>
              <a:latin typeface="Calibri Light (Headings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DB2345-87C5-4B42-707A-16F69499FE73}"/>
              </a:ext>
            </a:extLst>
          </p:cNvPr>
          <p:cNvSpPr txBox="1"/>
          <p:nvPr/>
        </p:nvSpPr>
        <p:spPr>
          <a:xfrm>
            <a:off x="5660890" y="2612090"/>
            <a:ext cx="30275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Memiliki</a:t>
            </a:r>
            <a:r>
              <a:rPr lang="en-ID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paspor</a:t>
            </a:r>
            <a:r>
              <a:rPr lang="en-ID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atau</a:t>
            </a:r>
            <a:r>
              <a:rPr lang="en-ID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surat</a:t>
            </a:r>
            <a:r>
              <a:rPr lang="en-ID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yang </a:t>
            </a:r>
            <a:r>
              <a:rPr lang="en-ID" sz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bersifat</a:t>
            </a:r>
            <a:r>
              <a:rPr lang="en-ID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paspor</a:t>
            </a:r>
            <a:r>
              <a:rPr lang="en-ID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ID" sz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dari</a:t>
            </a:r>
            <a:r>
              <a:rPr lang="en-ID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negara </a:t>
            </a:r>
            <a:r>
              <a:rPr lang="en-ID" sz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asing</a:t>
            </a:r>
            <a:r>
              <a:rPr lang="en-ID" sz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lang="en-ID" sz="105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69E04-C3A1-E0A7-7D4E-4F9CFBEB75DB}"/>
              </a:ext>
            </a:extLst>
          </p:cNvPr>
          <p:cNvSpPr txBox="1"/>
          <p:nvPr/>
        </p:nvSpPr>
        <p:spPr>
          <a:xfrm>
            <a:off x="5920884" y="3343712"/>
            <a:ext cx="32703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D" dirty="0">
              <a:solidFill>
                <a:schemeClr val="bg1"/>
              </a:solidFill>
            </a:endParaRPr>
          </a:p>
          <a:p>
            <a:r>
              <a:rPr lang="en-ID" dirty="0" err="1">
                <a:solidFill>
                  <a:schemeClr val="bg1"/>
                </a:solidFill>
              </a:rPr>
              <a:t>Tinggal</a:t>
            </a:r>
            <a:r>
              <a:rPr lang="en-ID" dirty="0">
                <a:solidFill>
                  <a:schemeClr val="bg1"/>
                </a:solidFill>
              </a:rPr>
              <a:t> di </a:t>
            </a:r>
            <a:r>
              <a:rPr lang="en-ID" dirty="0" err="1">
                <a:solidFill>
                  <a:schemeClr val="bg1"/>
                </a:solidFill>
              </a:rPr>
              <a:t>Luar</a:t>
            </a:r>
            <a:r>
              <a:rPr lang="en-ID" dirty="0">
                <a:solidFill>
                  <a:schemeClr val="bg1"/>
                </a:solidFill>
              </a:rPr>
              <a:t> Indonesia </a:t>
            </a:r>
            <a:r>
              <a:rPr lang="en-ID" dirty="0" err="1">
                <a:solidFill>
                  <a:schemeClr val="bg1"/>
                </a:solidFill>
              </a:rPr>
              <a:t>dalam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Jangka</a:t>
            </a:r>
            <a:r>
              <a:rPr lang="en-ID" dirty="0">
                <a:solidFill>
                  <a:schemeClr val="bg1"/>
                </a:solidFill>
              </a:rPr>
              <a:t> Lama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3CD682-3A62-F2D3-1A3C-078F50FEB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24" y="1436203"/>
            <a:ext cx="3406053" cy="24856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E34ADD-FD62-7A8A-77AA-E0B470618760}"/>
              </a:ext>
            </a:extLst>
          </p:cNvPr>
          <p:cNvSpPr/>
          <p:nvPr/>
        </p:nvSpPr>
        <p:spPr>
          <a:xfrm>
            <a:off x="1544492" y="102636"/>
            <a:ext cx="616724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Hilangnya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Kewarganegaraan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menurut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UUD RI No 12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Tahun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2006 </a:t>
            </a:r>
          </a:p>
        </p:txBody>
      </p:sp>
    </p:spTree>
    <p:extLst>
      <p:ext uri="{BB962C8B-B14F-4D97-AF65-F5344CB8AC3E}">
        <p14:creationId xmlns:p14="http://schemas.microsoft.com/office/powerpoint/2010/main" val="307720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99C638B7-48BA-46DE-A6AA-2253C996EC3D}"/>
              </a:ext>
            </a:extLst>
          </p:cNvPr>
          <p:cNvGrpSpPr/>
          <p:nvPr/>
        </p:nvGrpSpPr>
        <p:grpSpPr>
          <a:xfrm>
            <a:off x="797907" y="1021406"/>
            <a:ext cx="7335290" cy="3445256"/>
            <a:chOff x="1588986" y="1930311"/>
            <a:chExt cx="8311223" cy="423518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F5E3C0F-542C-40C4-B0FC-6059B553F0BE}"/>
                </a:ext>
              </a:extLst>
            </p:cNvPr>
            <p:cNvSpPr/>
            <p:nvPr/>
          </p:nvSpPr>
          <p:spPr>
            <a:xfrm>
              <a:off x="7053720" y="4270219"/>
              <a:ext cx="717958" cy="717956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99000">
                  <a:schemeClr val="accent3">
                    <a:lumMod val="75000"/>
                  </a:schemeClr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2286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+mj-lt"/>
                  <a:ea typeface="宋体"/>
                </a:rPr>
                <a:t>04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3EA0E6C-6091-4E3E-9085-04358FC09D32}"/>
                </a:ext>
              </a:extLst>
            </p:cNvPr>
            <p:cNvSpPr/>
            <p:nvPr/>
          </p:nvSpPr>
          <p:spPr>
            <a:xfrm>
              <a:off x="7196918" y="1930311"/>
              <a:ext cx="717958" cy="71795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noFill/>
              <a:prstDash val="solid"/>
            </a:ln>
            <a:effectLst>
              <a:outerShdw blurRad="2286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+mj-lt"/>
                  <a:ea typeface="宋体"/>
                </a:rPr>
                <a:t>03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89B1632-B522-4052-9C0F-5C8C6A3916C2}"/>
                </a:ext>
              </a:extLst>
            </p:cNvPr>
            <p:cNvSpPr/>
            <p:nvPr/>
          </p:nvSpPr>
          <p:spPr>
            <a:xfrm>
              <a:off x="3396855" y="2039819"/>
              <a:ext cx="717958" cy="717956"/>
            </a:xfrm>
            <a:prstGeom prst="ellipse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>
              <a:outerShdw blurRad="2286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+mj-lt"/>
                  <a:ea typeface="宋体"/>
                </a:rPr>
                <a:t>01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F038AB9-FE05-40E4-B6C9-88EA9AAAC8A3}"/>
                </a:ext>
              </a:extLst>
            </p:cNvPr>
            <p:cNvSpPr/>
            <p:nvPr/>
          </p:nvSpPr>
          <p:spPr>
            <a:xfrm>
              <a:off x="3037876" y="4321294"/>
              <a:ext cx="717958" cy="717956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99000">
                  <a:schemeClr val="accent2">
                    <a:lumMod val="75000"/>
                  </a:schemeClr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2286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+mj-lt"/>
                  <a:ea typeface="宋体"/>
                </a:rPr>
                <a:t>02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98B21E8-C5B7-4915-AD76-7B5910627E28}"/>
                </a:ext>
              </a:extLst>
            </p:cNvPr>
            <p:cNvGrpSpPr/>
            <p:nvPr/>
          </p:nvGrpSpPr>
          <p:grpSpPr>
            <a:xfrm>
              <a:off x="1797678" y="2539535"/>
              <a:ext cx="2327151" cy="932984"/>
              <a:chOff x="1177422" y="4504343"/>
              <a:chExt cx="2327151" cy="932984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1A8131-8DB2-41D0-9E8B-8C8F41984681}"/>
                  </a:ext>
                </a:extLst>
              </p:cNvPr>
              <p:cNvSpPr txBox="1"/>
              <p:nvPr/>
            </p:nvSpPr>
            <p:spPr>
              <a:xfrm>
                <a:off x="1177422" y="4998211"/>
                <a:ext cx="2327151" cy="439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750"/>
                  </a:spcAft>
                  <a:tabLst>
                    <a:tab pos="491490" algn="l"/>
                  </a:tabLst>
                </a:pPr>
                <a:r>
                  <a:rPr lang="en-ID" sz="16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Hak </a:t>
                </a:r>
                <a:r>
                  <a:rPr lang="en-ID" sz="1600" dirty="0" err="1"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Asasi</a:t>
                </a:r>
                <a:r>
                  <a:rPr lang="en-ID" sz="16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 </a:t>
                </a:r>
                <a:r>
                  <a:rPr lang="en-ID" sz="1600" dirty="0" err="1"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Manusia</a:t>
                </a:r>
                <a:endParaRPr lang="en-ID" sz="1200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90CD5EF-E459-4AD4-97BB-44728005A0C9}"/>
                  </a:ext>
                </a:extLst>
              </p:cNvPr>
              <p:cNvSpPr/>
              <p:nvPr/>
            </p:nvSpPr>
            <p:spPr>
              <a:xfrm>
                <a:off x="1337693" y="4504343"/>
                <a:ext cx="1292932" cy="39211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  <a:latin typeface="+mj-lt"/>
                  </a:rPr>
                  <a:t>Points One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E4FC6F6-8D97-4317-8870-6C6FD9C2D775}"/>
                </a:ext>
              </a:extLst>
            </p:cNvPr>
            <p:cNvGrpSpPr/>
            <p:nvPr/>
          </p:nvGrpSpPr>
          <p:grpSpPr>
            <a:xfrm>
              <a:off x="7834346" y="4484215"/>
              <a:ext cx="1708517" cy="1681283"/>
              <a:chOff x="5179916" y="5194703"/>
              <a:chExt cx="1708517" cy="1681283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4F62BA3-17AD-45E3-A3C5-E00B8DDFEFB1}"/>
                  </a:ext>
                </a:extLst>
              </p:cNvPr>
              <p:cNvSpPr txBox="1"/>
              <p:nvPr/>
            </p:nvSpPr>
            <p:spPr>
              <a:xfrm>
                <a:off x="5179916" y="5606248"/>
                <a:ext cx="1708517" cy="1269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750"/>
                  </a:spcAft>
                  <a:tabLst>
                    <a:tab pos="491490" algn="l"/>
                  </a:tabLst>
                </a:pPr>
                <a:r>
                  <a:rPr lang="en-ID" sz="1800" dirty="0" err="1"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Akses</a:t>
                </a:r>
                <a:r>
                  <a:rPr lang="en-ID" sz="18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ke</a:t>
                </a:r>
                <a:r>
                  <a:rPr lang="en-ID" sz="18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Pelayanan</a:t>
                </a:r>
                <a:r>
                  <a:rPr lang="en-ID" sz="18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 Publik</a:t>
                </a:r>
                <a:endParaRPr lang="en-ID" sz="1350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BF39B5C8-C8B6-4562-A094-303AFDCCB1EB}"/>
                  </a:ext>
                </a:extLst>
              </p:cNvPr>
              <p:cNvSpPr/>
              <p:nvPr/>
            </p:nvSpPr>
            <p:spPr>
              <a:xfrm>
                <a:off x="5179916" y="5194703"/>
                <a:ext cx="1445472" cy="39211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  <a:latin typeface="+mj-lt"/>
                  </a:rPr>
                  <a:t>Points Four 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2DADB7B-1840-4EC4-A7E6-D7C491205541}"/>
                </a:ext>
              </a:extLst>
            </p:cNvPr>
            <p:cNvGrpSpPr/>
            <p:nvPr/>
          </p:nvGrpSpPr>
          <p:grpSpPr>
            <a:xfrm>
              <a:off x="1588986" y="2627930"/>
              <a:ext cx="8311223" cy="2393380"/>
              <a:chOff x="2259942" y="53008"/>
              <a:chExt cx="8311223" cy="239338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A24EABF-6498-42F0-9F0D-D91B3D686672}"/>
                  </a:ext>
                </a:extLst>
              </p:cNvPr>
              <p:cNvSpPr txBox="1"/>
              <p:nvPr/>
            </p:nvSpPr>
            <p:spPr>
              <a:xfrm>
                <a:off x="8636824" y="53008"/>
                <a:ext cx="1934341" cy="871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750"/>
                  </a:spcAft>
                  <a:tabLst>
                    <a:tab pos="491490" algn="l"/>
                  </a:tabLst>
                </a:pPr>
                <a:r>
                  <a:rPr lang="en-ID" sz="1800" dirty="0" err="1"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Proteksi</a:t>
                </a:r>
                <a:r>
                  <a:rPr lang="en-ID" sz="18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 </a:t>
                </a:r>
                <a:r>
                  <a:rPr lang="en-ID" sz="1800" dirty="0" err="1"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Diplomatik</a:t>
                </a:r>
                <a:endParaRPr lang="en-ID" sz="1350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75C0805D-F26C-418C-AF34-BE10C3425402}"/>
                  </a:ext>
                </a:extLst>
              </p:cNvPr>
              <p:cNvSpPr/>
              <p:nvPr/>
            </p:nvSpPr>
            <p:spPr>
              <a:xfrm>
                <a:off x="2259942" y="2054275"/>
                <a:ext cx="1292932" cy="39211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  <a:latin typeface="+mj-lt"/>
                  </a:rPr>
                  <a:t>Points Two</a:t>
                </a: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63A5E18-95F2-271A-1A9D-2BC230E6AEF8}"/>
              </a:ext>
            </a:extLst>
          </p:cNvPr>
          <p:cNvSpPr txBox="1"/>
          <p:nvPr/>
        </p:nvSpPr>
        <p:spPr>
          <a:xfrm>
            <a:off x="1636597" y="3696250"/>
            <a:ext cx="1707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Hak </a:t>
            </a:r>
            <a:r>
              <a:rPr lang="en-ID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Politik</a:t>
            </a:r>
            <a:endParaRPr lang="en-ID" sz="105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215C83F-AF72-5020-BA85-5194559C722C}"/>
              </a:ext>
            </a:extLst>
          </p:cNvPr>
          <p:cNvSpPr/>
          <p:nvPr/>
        </p:nvSpPr>
        <p:spPr>
          <a:xfrm>
            <a:off x="1402212" y="135457"/>
            <a:ext cx="657529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Dampak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kehilangan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Kewarganegaraan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75D0EAF-66E8-1265-B39A-DCB137525EDF}"/>
              </a:ext>
            </a:extLst>
          </p:cNvPr>
          <p:cNvSpPr/>
          <p:nvPr/>
        </p:nvSpPr>
        <p:spPr>
          <a:xfrm>
            <a:off x="6425993" y="1192762"/>
            <a:ext cx="1275740" cy="31897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+mj-lt"/>
              </a:rPr>
              <a:t>Points Three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9838F-5AA8-2020-7161-BC2E35CC1774}"/>
              </a:ext>
            </a:extLst>
          </p:cNvPr>
          <p:cNvSpPr txBox="1"/>
          <p:nvPr/>
        </p:nvSpPr>
        <p:spPr>
          <a:xfrm>
            <a:off x="3152373" y="615231"/>
            <a:ext cx="26372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1.Hak dan Kewajiban Individu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711C16-2382-6BBC-0987-AF02A89FD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273" y="1694535"/>
            <a:ext cx="2458344" cy="1638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56BF09-B9F5-843A-DC98-32404C22B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11" y="4525787"/>
            <a:ext cx="1417443" cy="548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7EBC9F-B412-75DF-4570-FDEDC408F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32" y="265424"/>
            <a:ext cx="1417443" cy="5486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47CEC4-05D3-79A8-2D24-4A0E65807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346" y="4525787"/>
            <a:ext cx="1417443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6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99C638B7-48BA-46DE-A6AA-2253C996EC3D}"/>
              </a:ext>
            </a:extLst>
          </p:cNvPr>
          <p:cNvGrpSpPr/>
          <p:nvPr/>
        </p:nvGrpSpPr>
        <p:grpSpPr>
          <a:xfrm>
            <a:off x="797907" y="1021406"/>
            <a:ext cx="7335290" cy="3121257"/>
            <a:chOff x="1588986" y="1930311"/>
            <a:chExt cx="8311223" cy="38369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F5E3C0F-542C-40C4-B0FC-6059B553F0BE}"/>
                </a:ext>
              </a:extLst>
            </p:cNvPr>
            <p:cNvSpPr/>
            <p:nvPr/>
          </p:nvSpPr>
          <p:spPr>
            <a:xfrm>
              <a:off x="7053720" y="4270219"/>
              <a:ext cx="717958" cy="717956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99000">
                  <a:schemeClr val="accent3">
                    <a:lumMod val="75000"/>
                  </a:schemeClr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2286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+mj-lt"/>
                  <a:ea typeface="宋体"/>
                </a:rPr>
                <a:t>04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3EA0E6C-6091-4E3E-9085-04358FC09D32}"/>
                </a:ext>
              </a:extLst>
            </p:cNvPr>
            <p:cNvSpPr/>
            <p:nvPr/>
          </p:nvSpPr>
          <p:spPr>
            <a:xfrm>
              <a:off x="7196918" y="1930311"/>
              <a:ext cx="717958" cy="71795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25400" cap="flat" cmpd="sng" algn="ctr">
              <a:noFill/>
              <a:prstDash val="solid"/>
            </a:ln>
            <a:effectLst>
              <a:outerShdw blurRad="2286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+mj-lt"/>
                  <a:ea typeface="宋体"/>
                </a:rPr>
                <a:t>03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89B1632-B522-4052-9C0F-5C8C6A3916C2}"/>
                </a:ext>
              </a:extLst>
            </p:cNvPr>
            <p:cNvSpPr/>
            <p:nvPr/>
          </p:nvSpPr>
          <p:spPr>
            <a:xfrm>
              <a:off x="3396855" y="2039819"/>
              <a:ext cx="717958" cy="717956"/>
            </a:xfrm>
            <a:prstGeom prst="ellipse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>
              <a:outerShdw blurRad="2286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+mj-lt"/>
                  <a:ea typeface="宋体"/>
                </a:rPr>
                <a:t>01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F038AB9-FE05-40E4-B6C9-88EA9AAAC8A3}"/>
                </a:ext>
              </a:extLst>
            </p:cNvPr>
            <p:cNvSpPr/>
            <p:nvPr/>
          </p:nvSpPr>
          <p:spPr>
            <a:xfrm>
              <a:off x="3037876" y="4321294"/>
              <a:ext cx="717958" cy="717956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99000">
                  <a:schemeClr val="accent2">
                    <a:lumMod val="75000"/>
                  </a:schemeClr>
                </a:gs>
              </a:gsLst>
              <a:lin ang="2700000" scaled="1"/>
            </a:gradFill>
            <a:ln w="25400" cap="flat" cmpd="sng" algn="ctr">
              <a:noFill/>
              <a:prstDash val="solid"/>
            </a:ln>
            <a:effectLst>
              <a:outerShdw blurRad="2286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+mj-lt"/>
                  <a:ea typeface="宋体"/>
                </a:rPr>
                <a:t>02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98B21E8-C5B7-4915-AD76-7B5910627E28}"/>
                </a:ext>
              </a:extLst>
            </p:cNvPr>
            <p:cNvGrpSpPr/>
            <p:nvPr/>
          </p:nvGrpSpPr>
          <p:grpSpPr>
            <a:xfrm>
              <a:off x="1797678" y="2539535"/>
              <a:ext cx="2327151" cy="973733"/>
              <a:chOff x="1177422" y="4504343"/>
              <a:chExt cx="2327151" cy="973733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1A8131-8DB2-41D0-9E8B-8C8F41984681}"/>
                  </a:ext>
                </a:extLst>
              </p:cNvPr>
              <p:cNvSpPr txBox="1"/>
              <p:nvPr/>
            </p:nvSpPr>
            <p:spPr>
              <a:xfrm>
                <a:off x="1177422" y="4998210"/>
                <a:ext cx="2327151" cy="4798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750"/>
                  </a:spcAft>
                  <a:tabLst>
                    <a:tab pos="491490" algn="l"/>
                  </a:tabLst>
                </a:pPr>
                <a:r>
                  <a:rPr lang="en-ID" sz="1800" dirty="0" err="1"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Isolasi</a:t>
                </a:r>
                <a:r>
                  <a:rPr lang="en-ID" sz="18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 Sosial</a:t>
                </a:r>
                <a:endParaRPr lang="en-ID" sz="1200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90CD5EF-E459-4AD4-97BB-44728005A0C9}"/>
                  </a:ext>
                </a:extLst>
              </p:cNvPr>
              <p:cNvSpPr/>
              <p:nvPr/>
            </p:nvSpPr>
            <p:spPr>
              <a:xfrm>
                <a:off x="1337693" y="4504343"/>
                <a:ext cx="1292932" cy="39211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  <a:latin typeface="+mj-lt"/>
                  </a:rPr>
                  <a:t>Points One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E4FC6F6-8D97-4317-8870-6C6FD9C2D775}"/>
                </a:ext>
              </a:extLst>
            </p:cNvPr>
            <p:cNvGrpSpPr/>
            <p:nvPr/>
          </p:nvGrpSpPr>
          <p:grpSpPr>
            <a:xfrm>
              <a:off x="7834346" y="4484215"/>
              <a:ext cx="1934340" cy="1282997"/>
              <a:chOff x="5179916" y="5194703"/>
              <a:chExt cx="1934340" cy="1282997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4F62BA3-17AD-45E3-A3C5-E00B8DDFEFB1}"/>
                  </a:ext>
                </a:extLst>
              </p:cNvPr>
              <p:cNvSpPr txBox="1"/>
              <p:nvPr/>
            </p:nvSpPr>
            <p:spPr>
              <a:xfrm>
                <a:off x="5179916" y="5606248"/>
                <a:ext cx="1934340" cy="871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750"/>
                  </a:spcAft>
                  <a:tabLst>
                    <a:tab pos="491490" algn="l"/>
                  </a:tabLst>
                </a:pPr>
                <a:r>
                  <a:rPr lang="en-ID" sz="1800" dirty="0" err="1"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Kesejahteraan</a:t>
                </a:r>
                <a:r>
                  <a:rPr lang="en-ID" sz="18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 Sosial</a:t>
                </a:r>
                <a:endParaRPr lang="en-ID" sz="1350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BF39B5C8-C8B6-4562-A094-303AFDCCB1EB}"/>
                  </a:ext>
                </a:extLst>
              </p:cNvPr>
              <p:cNvSpPr/>
              <p:nvPr/>
            </p:nvSpPr>
            <p:spPr>
              <a:xfrm>
                <a:off x="5179916" y="5194703"/>
                <a:ext cx="1445472" cy="39211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  <a:latin typeface="+mj-lt"/>
                  </a:rPr>
                  <a:t>Points Four 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2DADB7B-1840-4EC4-A7E6-D7C491205541}"/>
                </a:ext>
              </a:extLst>
            </p:cNvPr>
            <p:cNvGrpSpPr/>
            <p:nvPr/>
          </p:nvGrpSpPr>
          <p:grpSpPr>
            <a:xfrm>
              <a:off x="1588986" y="2627930"/>
              <a:ext cx="8311223" cy="2393380"/>
              <a:chOff x="2259942" y="53008"/>
              <a:chExt cx="8311223" cy="239338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A24EABF-6498-42F0-9F0D-D91B3D686672}"/>
                  </a:ext>
                </a:extLst>
              </p:cNvPr>
              <p:cNvSpPr txBox="1"/>
              <p:nvPr/>
            </p:nvSpPr>
            <p:spPr>
              <a:xfrm>
                <a:off x="8636824" y="53008"/>
                <a:ext cx="1934341" cy="871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750"/>
                  </a:spcAft>
                  <a:tabLst>
                    <a:tab pos="491490" algn="l"/>
                  </a:tabLst>
                </a:pPr>
                <a:r>
                  <a:rPr lang="en-ID" sz="1800" dirty="0" err="1"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Mobilitas</a:t>
                </a:r>
                <a:r>
                  <a:rPr lang="en-ID" sz="18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</a:rPr>
                  <a:t> Global</a:t>
                </a:r>
                <a:endParaRPr lang="en-ID" sz="1350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75C0805D-F26C-418C-AF34-BE10C3425402}"/>
                  </a:ext>
                </a:extLst>
              </p:cNvPr>
              <p:cNvSpPr/>
              <p:nvPr/>
            </p:nvSpPr>
            <p:spPr>
              <a:xfrm>
                <a:off x="2259942" y="2054275"/>
                <a:ext cx="1292932" cy="39211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>
                    <a:solidFill>
                      <a:schemeClr val="bg1"/>
                    </a:solidFill>
                    <a:latin typeface="+mj-lt"/>
                  </a:rPr>
                  <a:t>Points Two</a:t>
                </a: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63A5E18-95F2-271A-1A9D-2BC230E6AEF8}"/>
              </a:ext>
            </a:extLst>
          </p:cNvPr>
          <p:cNvSpPr txBox="1"/>
          <p:nvPr/>
        </p:nvSpPr>
        <p:spPr>
          <a:xfrm>
            <a:off x="1126882" y="3627040"/>
            <a:ext cx="170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Kesulitan</a:t>
            </a:r>
            <a:r>
              <a:rPr lang="en-ID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Ekonomi</a:t>
            </a:r>
            <a:endParaRPr lang="en-ID" sz="105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215C83F-AF72-5020-BA85-5194559C722C}"/>
              </a:ext>
            </a:extLst>
          </p:cNvPr>
          <p:cNvSpPr/>
          <p:nvPr/>
        </p:nvSpPr>
        <p:spPr>
          <a:xfrm>
            <a:off x="1402212" y="135457"/>
            <a:ext cx="657529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Dampak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kehilangan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Kewarganegaraan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75D0EAF-66E8-1265-B39A-DCB137525EDF}"/>
              </a:ext>
            </a:extLst>
          </p:cNvPr>
          <p:cNvSpPr/>
          <p:nvPr/>
        </p:nvSpPr>
        <p:spPr>
          <a:xfrm>
            <a:off x="6425993" y="1192762"/>
            <a:ext cx="1275740" cy="31897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+mj-lt"/>
              </a:rPr>
              <a:t>Points Three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187BE7-F0AF-67C8-6183-0C7F3CFE2955}"/>
              </a:ext>
            </a:extLst>
          </p:cNvPr>
          <p:cNvSpPr txBox="1"/>
          <p:nvPr/>
        </p:nvSpPr>
        <p:spPr>
          <a:xfrm>
            <a:off x="3110072" y="855473"/>
            <a:ext cx="26372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2.Aspek Sosial dan Ekonomi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5100CD-E30F-F056-439D-5E83779A8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15" y="1709186"/>
            <a:ext cx="2771838" cy="18412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F60F3D-C96D-257C-DC6E-427C4E901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11" y="4485780"/>
            <a:ext cx="1417443" cy="5486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28543F-C894-87F8-4772-FD2AF1CB3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11" y="35006"/>
            <a:ext cx="1417443" cy="5486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72D555-3FA4-BDDA-F2B1-BEC79E754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655" y="4483924"/>
            <a:ext cx="1417443" cy="548688"/>
          </a:xfrm>
          <a:prstGeom prst="rect">
            <a:avLst/>
          </a:prstGeom>
        </p:spPr>
      </p:pic>
      <p:pic>
        <p:nvPicPr>
          <p:cNvPr id="15" name="Google Shape;203;p30">
            <a:extLst>
              <a:ext uri="{FF2B5EF4-FFF2-40B4-BE49-F238E27FC236}">
                <a16:creationId xmlns:a16="http://schemas.microsoft.com/office/drawing/2014/main" id="{7740A448-656F-81C5-6162-B6DC0167E87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44524">
            <a:off x="7668279" y="-979695"/>
            <a:ext cx="2101303" cy="205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02;p30">
            <a:extLst>
              <a:ext uri="{FF2B5EF4-FFF2-40B4-BE49-F238E27FC236}">
                <a16:creationId xmlns:a16="http://schemas.microsoft.com/office/drawing/2014/main" id="{517139BD-B8EF-52E9-D77E-F812081052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680079">
            <a:off x="-1426270" y="1596722"/>
            <a:ext cx="2101306" cy="20540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982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0C6A745F-535B-4C3B-A468-78D8B660568D}"/>
              </a:ext>
            </a:extLst>
          </p:cNvPr>
          <p:cNvGrpSpPr/>
          <p:nvPr/>
        </p:nvGrpSpPr>
        <p:grpSpPr>
          <a:xfrm>
            <a:off x="1201942" y="202214"/>
            <a:ext cx="7663245" cy="4140099"/>
            <a:chOff x="1458211" y="260821"/>
            <a:chExt cx="10217658" cy="552013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7AC6698-4141-44DA-A827-83CB0D66550C}"/>
                </a:ext>
              </a:extLst>
            </p:cNvPr>
            <p:cNvSpPr/>
            <p:nvPr/>
          </p:nvSpPr>
          <p:spPr>
            <a:xfrm>
              <a:off x="1458211" y="260821"/>
              <a:ext cx="8931423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Perlindungan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untuk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orang yang </a:t>
              </a:r>
              <a:r>
                <a:rPr 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tidak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memiliki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status </a:t>
              </a:r>
              <a:r>
                <a:rPr 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Kewarganegaraan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menurut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Kovensi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1951 dan 1954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A5E2179-5D0E-4054-9641-15C7CCCF8BD7}"/>
                </a:ext>
              </a:extLst>
            </p:cNvPr>
            <p:cNvGrpSpPr/>
            <p:nvPr/>
          </p:nvGrpSpPr>
          <p:grpSpPr>
            <a:xfrm>
              <a:off x="2315876" y="1607570"/>
              <a:ext cx="9359993" cy="4173383"/>
              <a:chOff x="1772287" y="1550420"/>
              <a:chExt cx="9359993" cy="417338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E41B370-CE87-4B24-9FEE-C54E46C2F6C1}"/>
                  </a:ext>
                </a:extLst>
              </p:cNvPr>
              <p:cNvGrpSpPr/>
              <p:nvPr/>
            </p:nvGrpSpPr>
            <p:grpSpPr>
              <a:xfrm>
                <a:off x="6175304" y="1550420"/>
                <a:ext cx="4752700" cy="1852585"/>
                <a:chOff x="5653256" y="2650424"/>
                <a:chExt cx="4752700" cy="1852585"/>
              </a:xfrm>
            </p:grpSpPr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039AD731-EF5A-4EFD-BCC4-83D5B5CC3FF2}"/>
                    </a:ext>
                  </a:extLst>
                </p:cNvPr>
                <p:cNvSpPr/>
                <p:nvPr/>
              </p:nvSpPr>
              <p:spPr>
                <a:xfrm>
                  <a:off x="5653256" y="2650424"/>
                  <a:ext cx="4752700" cy="1852585"/>
                </a:xfrm>
                <a:prstGeom prst="roundRect">
                  <a:avLst>
                    <a:gd name="adj" fmla="val 4672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0" sx="88000" sy="88000" algn="c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8B843636-F4DD-4F71-94DB-C3C00F918508}"/>
                    </a:ext>
                  </a:extLst>
                </p:cNvPr>
                <p:cNvGrpSpPr/>
                <p:nvPr/>
              </p:nvGrpSpPr>
              <p:grpSpPr>
                <a:xfrm>
                  <a:off x="5938008" y="3076621"/>
                  <a:ext cx="552865" cy="496893"/>
                  <a:chOff x="6935147" y="4533327"/>
                  <a:chExt cx="552865" cy="496893"/>
                </a:xfrm>
              </p:grpSpPr>
              <p:sp>
                <p:nvSpPr>
                  <p:cNvPr id="66" name="Isosceles Triangle 65">
                    <a:extLst>
                      <a:ext uri="{FF2B5EF4-FFF2-40B4-BE49-F238E27FC236}">
                        <a16:creationId xmlns:a16="http://schemas.microsoft.com/office/drawing/2014/main" id="{04EA9FCF-1F79-4A35-8C26-720489304C3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05277" y="4595082"/>
                    <a:ext cx="433126" cy="373385"/>
                  </a:xfrm>
                  <a:prstGeom prst="triangl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67" name="Isosceles Triangle 66">
                    <a:extLst>
                      <a:ext uri="{FF2B5EF4-FFF2-40B4-BE49-F238E27FC236}">
                        <a16:creationId xmlns:a16="http://schemas.microsoft.com/office/drawing/2014/main" id="{C7A9C45A-A563-42D8-90CA-C64DB203348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025387" y="4567596"/>
                    <a:ext cx="496893" cy="428356"/>
                  </a:xfrm>
                  <a:prstGeom prst="triangle">
                    <a:avLst/>
                  </a:prstGeom>
                  <a:solidFill>
                    <a:schemeClr val="accent1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</p:grp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A85CD4A-9AEE-40C4-8D19-743EC3922F7F}"/>
                    </a:ext>
                  </a:extLst>
                </p:cNvPr>
                <p:cNvSpPr txBox="1"/>
                <p:nvPr/>
              </p:nvSpPr>
              <p:spPr>
                <a:xfrm>
                  <a:off x="6589961" y="2977581"/>
                  <a:ext cx="3611128" cy="15206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750"/>
                    </a:spcAft>
                    <a:tabLst>
                      <a:tab pos="491490" algn="l"/>
                    </a:tabLst>
                  </a:pP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Kovensi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1951: </a:t>
                  </a:r>
                  <a:r>
                    <a:rPr lang="en-ID" sz="1200" dirty="0" err="1">
                      <a:latin typeface="Arial" panose="020B0604020202020204" pitchFamily="34" charset="0"/>
                      <a:ea typeface="Calibri" panose="020F0502020204030204" pitchFamily="34" charset="0"/>
                    </a:rPr>
                    <a:t>T</a:t>
                  </a: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idak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satupun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orang yang </a:t>
                  </a: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tidak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berkewarganegaraan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boleh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diperlakukan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lebih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buruk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dari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seorang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asing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manapun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yang </a:t>
                  </a: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berkewarganegaraan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.</a:t>
                  </a:r>
                  <a:endParaRPr lang="en-ID" sz="6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2DCA23C8-E7FB-4870-8700-A169E50E1AB3}"/>
                  </a:ext>
                </a:extLst>
              </p:cNvPr>
              <p:cNvGrpSpPr/>
              <p:nvPr/>
            </p:nvGrpSpPr>
            <p:grpSpPr>
              <a:xfrm>
                <a:off x="6702869" y="4004440"/>
                <a:ext cx="4429411" cy="1604589"/>
                <a:chOff x="5343204" y="2592683"/>
                <a:chExt cx="4429411" cy="1604589"/>
              </a:xfrm>
            </p:grpSpPr>
            <p:sp>
              <p:nvSpPr>
                <p:cNvPr id="80" name="Rectangle: Rounded Corners 79">
                  <a:extLst>
                    <a:ext uri="{FF2B5EF4-FFF2-40B4-BE49-F238E27FC236}">
                      <a16:creationId xmlns:a16="http://schemas.microsoft.com/office/drawing/2014/main" id="{17BD9423-F9EC-4141-A8FA-9B9ED4E48726}"/>
                    </a:ext>
                  </a:extLst>
                </p:cNvPr>
                <p:cNvSpPr/>
                <p:nvPr/>
              </p:nvSpPr>
              <p:spPr>
                <a:xfrm>
                  <a:off x="5343204" y="2592683"/>
                  <a:ext cx="4429411" cy="1604589"/>
                </a:xfrm>
                <a:prstGeom prst="roundRect">
                  <a:avLst>
                    <a:gd name="adj" fmla="val 4672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270000" sx="88000" sy="88000" algn="c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/>
                </a:p>
              </p:txBody>
            </p: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37EABD6B-7FC3-44A0-95BE-1B2D2C73BF12}"/>
                    </a:ext>
                  </a:extLst>
                </p:cNvPr>
                <p:cNvGrpSpPr/>
                <p:nvPr/>
              </p:nvGrpSpPr>
              <p:grpSpPr>
                <a:xfrm>
                  <a:off x="5696844" y="2998831"/>
                  <a:ext cx="543852" cy="496894"/>
                  <a:chOff x="6693983" y="4455537"/>
                  <a:chExt cx="543852" cy="496894"/>
                </a:xfrm>
              </p:grpSpPr>
              <p:sp>
                <p:nvSpPr>
                  <p:cNvPr id="87" name="Isosceles Triangle 86">
                    <a:extLst>
                      <a:ext uri="{FF2B5EF4-FFF2-40B4-BE49-F238E27FC236}">
                        <a16:creationId xmlns:a16="http://schemas.microsoft.com/office/drawing/2014/main" id="{8D132EC9-FBB6-42A3-A93E-DB7E0398D8A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834580" y="4516494"/>
                    <a:ext cx="433126" cy="373385"/>
                  </a:xfrm>
                  <a:prstGeom prst="triangle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  <p:sp>
                <p:nvSpPr>
                  <p:cNvPr id="88" name="Isosceles Triangle 87">
                    <a:extLst>
                      <a:ext uri="{FF2B5EF4-FFF2-40B4-BE49-F238E27FC236}">
                        <a16:creationId xmlns:a16="http://schemas.microsoft.com/office/drawing/2014/main" id="{3FC73B3F-144E-46FB-AB78-BA72A4EF36F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659714" y="4489806"/>
                    <a:ext cx="496894" cy="428356"/>
                  </a:xfrm>
                  <a:prstGeom prst="triangle">
                    <a:avLst/>
                  </a:prstGeom>
                  <a:solidFill>
                    <a:schemeClr val="accent3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 dirty="0"/>
                  </a:p>
                </p:txBody>
              </p:sp>
            </p:grp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8DC9F541-9836-4D33-AE96-872D796E351C}"/>
                    </a:ext>
                  </a:extLst>
                </p:cNvPr>
                <p:cNvSpPr txBox="1"/>
                <p:nvPr/>
              </p:nvSpPr>
              <p:spPr>
                <a:xfrm>
                  <a:off x="6251362" y="2756447"/>
                  <a:ext cx="3279593" cy="12375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750"/>
                    </a:spcAft>
                    <a:tabLst>
                      <a:tab pos="491490" algn="l"/>
                    </a:tabLst>
                  </a:pP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Konvensi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1954: </a:t>
                  </a:r>
                  <a:r>
                    <a:rPr lang="en-ID" sz="1200" dirty="0" err="1">
                      <a:latin typeface="Arial" panose="020B0604020202020204" pitchFamily="34" charset="0"/>
                      <a:ea typeface="Calibri" panose="020F0502020204030204" pitchFamily="34" charset="0"/>
                    </a:rPr>
                    <a:t>M</a:t>
                  </a: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enjamin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hak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akan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bantuan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administrasi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kepada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orang-orang </a:t>
                  </a: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tanpa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</a:t>
                  </a: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kewarganegaraan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(</a:t>
                  </a:r>
                  <a:r>
                    <a:rPr lang="en-ID" sz="1200" dirty="0" err="1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Pasal</a:t>
                  </a:r>
                  <a:r>
                    <a:rPr lang="en-ID" sz="1200" dirty="0">
                      <a:effectLst/>
                      <a:latin typeface="Arial" panose="020B0604020202020204" pitchFamily="34" charset="0"/>
                      <a:ea typeface="Calibri" panose="020F0502020204030204" pitchFamily="34" charset="0"/>
                    </a:rPr>
                    <a:t> 25).</a:t>
                  </a:r>
                  <a:endParaRPr lang="en-ID" sz="8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FACE6571-F4E6-4FB7-A211-1C3A7B0C914A}"/>
                  </a:ext>
                </a:extLst>
              </p:cNvPr>
              <p:cNvGrpSpPr/>
              <p:nvPr/>
            </p:nvGrpSpPr>
            <p:grpSpPr>
              <a:xfrm>
                <a:off x="1772287" y="2197609"/>
                <a:ext cx="4004541" cy="3526194"/>
                <a:chOff x="868749" y="2121254"/>
                <a:chExt cx="4004541" cy="3526194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E38EB02B-0A67-450A-B330-F9C3B0B3F127}"/>
                    </a:ext>
                  </a:extLst>
                </p:cNvPr>
                <p:cNvGrpSpPr/>
                <p:nvPr/>
              </p:nvGrpSpPr>
              <p:grpSpPr>
                <a:xfrm>
                  <a:off x="868749" y="2121254"/>
                  <a:ext cx="3526196" cy="3526194"/>
                  <a:chOff x="953359" y="1875323"/>
                  <a:chExt cx="4018053" cy="4018052"/>
                </a:xfrm>
              </p:grpSpPr>
              <p:sp>
                <p:nvSpPr>
                  <p:cNvPr id="26" name="Donut 3">
                    <a:extLst>
                      <a:ext uri="{FF2B5EF4-FFF2-40B4-BE49-F238E27FC236}">
                        <a16:creationId xmlns:a16="http://schemas.microsoft.com/office/drawing/2014/main" id="{607850C1-5919-4EE0-A6DE-DFBB2E625014}"/>
                      </a:ext>
                    </a:extLst>
                  </p:cNvPr>
                  <p:cNvSpPr/>
                  <p:nvPr/>
                </p:nvSpPr>
                <p:spPr>
                  <a:xfrm rot="20952353">
                    <a:off x="953359" y="1875323"/>
                    <a:ext cx="4018053" cy="4018052"/>
                  </a:xfrm>
                  <a:prstGeom prst="donut">
                    <a:avLst>
                      <a:gd name="adj" fmla="val 11250"/>
                    </a:avLst>
                  </a:prstGeom>
                  <a:solidFill>
                    <a:schemeClr val="accent3"/>
                  </a:solidFill>
                  <a:ln>
                    <a:noFill/>
                  </a:ln>
                  <a:effectLst/>
                  <a:scene3d>
                    <a:camera prst="perspectiveContrastingRightFacing" fov="6300000">
                      <a:rot lat="1200000" lon="19200000" rev="1800000"/>
                    </a:camera>
                    <a:lightRig rig="soft" dir="t">
                      <a:rot lat="0" lon="0" rev="4200000"/>
                    </a:lightRig>
                  </a:scene3d>
                  <a:sp3d extrusionH="825500" prstMaterial="plastic">
                    <a:bevelT w="292100" h="1905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" name="Donut 4">
                    <a:extLst>
                      <a:ext uri="{FF2B5EF4-FFF2-40B4-BE49-F238E27FC236}">
                        <a16:creationId xmlns:a16="http://schemas.microsoft.com/office/drawing/2014/main" id="{30D16163-2052-4089-B3E1-CFE68691E4AC}"/>
                      </a:ext>
                    </a:extLst>
                  </p:cNvPr>
                  <p:cNvSpPr/>
                  <p:nvPr/>
                </p:nvSpPr>
                <p:spPr>
                  <a:xfrm rot="20952353">
                    <a:off x="1438949" y="2298290"/>
                    <a:ext cx="3137828" cy="3137828"/>
                  </a:xfrm>
                  <a:prstGeom prst="donut">
                    <a:avLst>
                      <a:gd name="adj" fmla="val 1125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sx="102000" sy="102000" algn="ctr" rotWithShape="0">
                      <a:schemeClr val="tx1">
                        <a:alpha val="25000"/>
                      </a:schemeClr>
                    </a:outerShdw>
                  </a:effectLst>
                  <a:scene3d>
                    <a:camera prst="perspectiveContrastingRightFacing" fov="6300000">
                      <a:rot lat="1200000" lon="19200000" rev="1800000"/>
                    </a:camera>
                    <a:lightRig rig="soft" dir="t">
                      <a:rot lat="0" lon="0" rev="4200000"/>
                    </a:lightRig>
                  </a:scene3d>
                  <a:sp3d extrusionH="63500" prstMaterial="plastic">
                    <a:bevelT w="292100" h="1905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" name="Donut 5">
                    <a:extLst>
                      <a:ext uri="{FF2B5EF4-FFF2-40B4-BE49-F238E27FC236}">
                        <a16:creationId xmlns:a16="http://schemas.microsoft.com/office/drawing/2014/main" id="{E22E34D3-145D-4E2F-8610-34DB31ADDE8A}"/>
                      </a:ext>
                    </a:extLst>
                  </p:cNvPr>
                  <p:cNvSpPr/>
                  <p:nvPr/>
                </p:nvSpPr>
                <p:spPr>
                  <a:xfrm rot="20952353">
                    <a:off x="1797242" y="2649075"/>
                    <a:ext cx="2433647" cy="2433647"/>
                  </a:xfrm>
                  <a:prstGeom prst="donut">
                    <a:avLst>
                      <a:gd name="adj" fmla="val 14851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  <a:effectLst>
                    <a:outerShdw blurRad="50800" sx="102000" sy="102000" algn="ctr" rotWithShape="0">
                      <a:schemeClr val="tx1">
                        <a:alpha val="25000"/>
                      </a:schemeClr>
                    </a:outerShdw>
                  </a:effectLst>
                  <a:scene3d>
                    <a:camera prst="perspectiveContrastingRightFacing" fov="6300000">
                      <a:rot lat="1200000" lon="19200000" rev="1800000"/>
                    </a:camera>
                    <a:lightRig rig="soft" dir="t">
                      <a:rot lat="0" lon="0" rev="4200000"/>
                    </a:lightRig>
                  </a:scene3d>
                  <a:sp3d extrusionH="63500" prstMaterial="plastic">
                    <a:bevelT w="292100" h="1905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Donut 6">
                    <a:extLst>
                      <a:ext uri="{FF2B5EF4-FFF2-40B4-BE49-F238E27FC236}">
                        <a16:creationId xmlns:a16="http://schemas.microsoft.com/office/drawing/2014/main" id="{91A3BF74-EA4A-40AB-929B-F805FC87B531}"/>
                      </a:ext>
                    </a:extLst>
                  </p:cNvPr>
                  <p:cNvSpPr/>
                  <p:nvPr/>
                </p:nvSpPr>
                <p:spPr>
                  <a:xfrm rot="20952353">
                    <a:off x="2170529" y="3003827"/>
                    <a:ext cx="1718200" cy="1718200"/>
                  </a:xfrm>
                  <a:prstGeom prst="donut">
                    <a:avLst>
                      <a:gd name="adj" fmla="val 1846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sx="102000" sy="102000" algn="ctr" rotWithShape="0">
                      <a:schemeClr val="tx1">
                        <a:alpha val="25000"/>
                      </a:schemeClr>
                    </a:outerShdw>
                  </a:effectLst>
                  <a:scene3d>
                    <a:camera prst="perspectiveContrastingRightFacing" fov="6300000">
                      <a:rot lat="1200000" lon="19200000" rev="1800000"/>
                    </a:camera>
                    <a:lightRig rig="soft" dir="t">
                      <a:rot lat="0" lon="0" rev="4200000"/>
                    </a:lightRig>
                  </a:scene3d>
                  <a:sp3d extrusionH="25400" prstMaterial="plastic">
                    <a:bevelT w="292100" h="1905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050" dirty="0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E5C9898D-D3EE-4F0E-A2FC-65566954EBFB}"/>
                      </a:ext>
                    </a:extLst>
                  </p:cNvPr>
                  <p:cNvSpPr/>
                  <p:nvPr/>
                </p:nvSpPr>
                <p:spPr>
                  <a:xfrm rot="20952353">
                    <a:off x="2483252" y="3323499"/>
                    <a:ext cx="1095705" cy="1094316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  <a:effectLst>
                    <a:outerShdw blurRad="50800" sx="102000" sy="102000" algn="ctr" rotWithShape="0">
                      <a:schemeClr val="tx1">
                        <a:alpha val="25000"/>
                      </a:schemeClr>
                    </a:outerShdw>
                  </a:effectLst>
                  <a:scene3d>
                    <a:camera prst="perspectiveContrastingRightFacing" fov="6300000">
                      <a:rot lat="1200000" lon="19200000" rev="1800000"/>
                    </a:camera>
                    <a:lightRig rig="soft" dir="t">
                      <a:rot lat="0" lon="0" rev="4200000"/>
                    </a:lightRig>
                  </a:scene3d>
                  <a:sp3d extrusionH="25400" prstMaterial="plastic">
                    <a:bevelT w="292100" h="19050" prst="softRound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sz="1050" dirty="0"/>
                  </a:p>
                </p:txBody>
              </p:sp>
            </p:grp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3A6CFE3D-8038-4C46-8FA0-30114E482201}"/>
                    </a:ext>
                  </a:extLst>
                </p:cNvPr>
                <p:cNvGrpSpPr/>
                <p:nvPr/>
              </p:nvGrpSpPr>
              <p:grpSpPr>
                <a:xfrm rot="867756">
                  <a:off x="2722930" y="3404348"/>
                  <a:ext cx="2150360" cy="717450"/>
                  <a:chOff x="3295287" y="1955652"/>
                  <a:chExt cx="5493267" cy="1832786"/>
                </a:xfrm>
              </p:grpSpPr>
              <p:sp>
                <p:nvSpPr>
                  <p:cNvPr id="5" name="Freeform 228">
                    <a:extLst>
                      <a:ext uri="{FF2B5EF4-FFF2-40B4-BE49-F238E27FC236}">
                        <a16:creationId xmlns:a16="http://schemas.microsoft.com/office/drawing/2014/main" id="{F1E2C411-8640-455C-BC1E-E847DE7A79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20750855">
                    <a:off x="5029448" y="2902838"/>
                    <a:ext cx="2599872" cy="317931"/>
                  </a:xfrm>
                  <a:custGeom>
                    <a:avLst/>
                    <a:gdLst>
                      <a:gd name="T0" fmla="*/ 0 w 2718"/>
                      <a:gd name="T1" fmla="*/ 0 h 276"/>
                      <a:gd name="T2" fmla="*/ 2 w 2718"/>
                      <a:gd name="T3" fmla="*/ 276 h 276"/>
                      <a:gd name="T4" fmla="*/ 2718 w 2718"/>
                      <a:gd name="T5" fmla="*/ 169 h 276"/>
                      <a:gd name="T6" fmla="*/ 2716 w 2718"/>
                      <a:gd name="T7" fmla="*/ 60 h 276"/>
                      <a:gd name="T8" fmla="*/ 0 w 2718"/>
                      <a:gd name="T9" fmla="*/ 0 h 2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18" h="276">
                        <a:moveTo>
                          <a:pt x="0" y="0"/>
                        </a:moveTo>
                        <a:lnTo>
                          <a:pt x="2" y="276"/>
                        </a:lnTo>
                        <a:lnTo>
                          <a:pt x="2718" y="169"/>
                        </a:lnTo>
                        <a:lnTo>
                          <a:pt x="2716" y="6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5400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N" sz="1050" dirty="0"/>
                  </a:p>
                </p:txBody>
              </p:sp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D39BF90C-C1FE-4143-9EFE-6411AFA699F8}"/>
                      </a:ext>
                    </a:extLst>
                  </p:cNvPr>
                  <p:cNvGrpSpPr/>
                  <p:nvPr/>
                </p:nvGrpSpPr>
                <p:grpSpPr>
                  <a:xfrm rot="20750855">
                    <a:off x="7142454" y="1955652"/>
                    <a:ext cx="1646100" cy="1298552"/>
                    <a:chOff x="9650944" y="3466595"/>
                    <a:chExt cx="1646100" cy="1298552"/>
                  </a:xfrm>
                </p:grpSpPr>
                <p:sp>
                  <p:nvSpPr>
                    <p:cNvPr id="11" name="Freeform 233">
                      <a:extLst>
                        <a:ext uri="{FF2B5EF4-FFF2-40B4-BE49-F238E27FC236}">
                          <a16:creationId xmlns:a16="http://schemas.microsoft.com/office/drawing/2014/main" id="{B3C93920-6BD9-4441-A0E0-3125B8C0473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664767" y="4200704"/>
                      <a:ext cx="1632277" cy="564443"/>
                    </a:xfrm>
                    <a:custGeom>
                      <a:avLst/>
                      <a:gdLst>
                        <a:gd name="T0" fmla="*/ 76 w 599"/>
                        <a:gd name="T1" fmla="*/ 0 h 206"/>
                        <a:gd name="T2" fmla="*/ 0 w 599"/>
                        <a:gd name="T3" fmla="*/ 0 h 206"/>
                        <a:gd name="T4" fmla="*/ 328 w 599"/>
                        <a:gd name="T5" fmla="*/ 206 h 206"/>
                        <a:gd name="T6" fmla="*/ 329 w 599"/>
                        <a:gd name="T7" fmla="*/ 206 h 206"/>
                        <a:gd name="T8" fmla="*/ 599 w 599"/>
                        <a:gd name="T9" fmla="*/ 123 h 206"/>
                        <a:gd name="T10" fmla="*/ 599 w 599"/>
                        <a:gd name="T11" fmla="*/ 123 h 206"/>
                        <a:gd name="T12" fmla="*/ 557 w 599"/>
                        <a:gd name="T13" fmla="*/ 49 h 206"/>
                        <a:gd name="T14" fmla="*/ 323 w 599"/>
                        <a:gd name="T15" fmla="*/ 72 h 206"/>
                        <a:gd name="T16" fmla="*/ 322 w 599"/>
                        <a:gd name="T17" fmla="*/ 72 h 206"/>
                        <a:gd name="T18" fmla="*/ 76 w 599"/>
                        <a:gd name="T19" fmla="*/ 0 h 2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599" h="206">
                          <a:moveTo>
                            <a:pt x="76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243" y="206"/>
                            <a:pt x="328" y="206"/>
                          </a:cubicBezTo>
                          <a:cubicBezTo>
                            <a:pt x="328" y="206"/>
                            <a:pt x="329" y="206"/>
                            <a:pt x="329" y="206"/>
                          </a:cubicBezTo>
                          <a:cubicBezTo>
                            <a:pt x="433" y="205"/>
                            <a:pt x="599" y="179"/>
                            <a:pt x="599" y="123"/>
                          </a:cubicBezTo>
                          <a:cubicBezTo>
                            <a:pt x="599" y="123"/>
                            <a:pt x="599" y="123"/>
                            <a:pt x="599" y="123"/>
                          </a:cubicBezTo>
                          <a:cubicBezTo>
                            <a:pt x="598" y="104"/>
                            <a:pt x="578" y="75"/>
                            <a:pt x="557" y="49"/>
                          </a:cubicBezTo>
                          <a:cubicBezTo>
                            <a:pt x="502" y="64"/>
                            <a:pt x="397" y="71"/>
                            <a:pt x="323" y="72"/>
                          </a:cubicBezTo>
                          <a:cubicBezTo>
                            <a:pt x="323" y="72"/>
                            <a:pt x="322" y="72"/>
                            <a:pt x="322" y="72"/>
                          </a:cubicBezTo>
                          <a:cubicBezTo>
                            <a:pt x="268" y="72"/>
                            <a:pt x="154" y="31"/>
                            <a:pt x="76" y="0"/>
                          </a:cubicBezTo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  <p:sp>
                  <p:nvSpPr>
                    <p:cNvPr id="12" name="Freeform 227">
                      <a:extLst>
                        <a:ext uri="{FF2B5EF4-FFF2-40B4-BE49-F238E27FC236}">
                          <a16:creationId xmlns:a16="http://schemas.microsoft.com/office/drawing/2014/main" id="{F3CE6241-D47B-4BEB-8F69-AB375CA5FE1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999848" y="3849678"/>
                      <a:ext cx="289133" cy="234993"/>
                    </a:xfrm>
                    <a:custGeom>
                      <a:avLst/>
                      <a:gdLst>
                        <a:gd name="T0" fmla="*/ 67 w 106"/>
                        <a:gd name="T1" fmla="*/ 0 h 86"/>
                        <a:gd name="T2" fmla="*/ 0 w 106"/>
                        <a:gd name="T3" fmla="*/ 81 h 86"/>
                        <a:gd name="T4" fmla="*/ 9 w 106"/>
                        <a:gd name="T5" fmla="*/ 86 h 86"/>
                        <a:gd name="T6" fmla="*/ 106 w 106"/>
                        <a:gd name="T7" fmla="*/ 19 h 86"/>
                        <a:gd name="T8" fmla="*/ 106 w 106"/>
                        <a:gd name="T9" fmla="*/ 19 h 86"/>
                        <a:gd name="T10" fmla="*/ 67 w 106"/>
                        <a:gd name="T11" fmla="*/ 0 h 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06" h="86">
                          <a:moveTo>
                            <a:pt x="67" y="0"/>
                          </a:moveTo>
                          <a:cubicBezTo>
                            <a:pt x="38" y="40"/>
                            <a:pt x="0" y="81"/>
                            <a:pt x="0" y="81"/>
                          </a:cubicBezTo>
                          <a:cubicBezTo>
                            <a:pt x="0" y="81"/>
                            <a:pt x="3" y="82"/>
                            <a:pt x="9" y="86"/>
                          </a:cubicBezTo>
                          <a:cubicBezTo>
                            <a:pt x="30" y="75"/>
                            <a:pt x="106" y="35"/>
                            <a:pt x="106" y="19"/>
                          </a:cubicBezTo>
                          <a:cubicBezTo>
                            <a:pt x="106" y="19"/>
                            <a:pt x="106" y="19"/>
                            <a:pt x="106" y="19"/>
                          </a:cubicBezTo>
                          <a:cubicBezTo>
                            <a:pt x="106" y="11"/>
                            <a:pt x="91" y="5"/>
                            <a:pt x="67" y="0"/>
                          </a:cubicBezTo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  <p:sp>
                  <p:nvSpPr>
                    <p:cNvPr id="13" name="Freeform 231">
                      <a:extLst>
                        <a:ext uri="{FF2B5EF4-FFF2-40B4-BE49-F238E27FC236}">
                          <a16:creationId xmlns:a16="http://schemas.microsoft.com/office/drawing/2014/main" id="{3B3F43B9-8661-45C7-AC69-5222B4766FC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653824" y="3466595"/>
                      <a:ext cx="1624214" cy="610520"/>
                    </a:xfrm>
                    <a:custGeom>
                      <a:avLst/>
                      <a:gdLst>
                        <a:gd name="T0" fmla="*/ 333 w 596"/>
                        <a:gd name="T1" fmla="*/ 0 h 223"/>
                        <a:gd name="T2" fmla="*/ 324 w 596"/>
                        <a:gd name="T3" fmla="*/ 0 h 223"/>
                        <a:gd name="T4" fmla="*/ 2 w 596"/>
                        <a:gd name="T5" fmla="*/ 207 h 223"/>
                        <a:gd name="T6" fmla="*/ 0 w 596"/>
                        <a:gd name="T7" fmla="*/ 209 h 223"/>
                        <a:gd name="T8" fmla="*/ 49 w 596"/>
                        <a:gd name="T9" fmla="*/ 223 h 223"/>
                        <a:gd name="T10" fmla="*/ 495 w 596"/>
                        <a:gd name="T11" fmla="*/ 223 h 223"/>
                        <a:gd name="T12" fmla="*/ 495 w 596"/>
                        <a:gd name="T13" fmla="*/ 223 h 223"/>
                        <a:gd name="T14" fmla="*/ 596 w 596"/>
                        <a:gd name="T15" fmla="*/ 75 h 223"/>
                        <a:gd name="T16" fmla="*/ 596 w 596"/>
                        <a:gd name="T17" fmla="*/ 75 h 223"/>
                        <a:gd name="T18" fmla="*/ 333 w 596"/>
                        <a:gd name="T19" fmla="*/ 0 h 2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596" h="223">
                          <a:moveTo>
                            <a:pt x="333" y="0"/>
                          </a:moveTo>
                          <a:cubicBezTo>
                            <a:pt x="330" y="0"/>
                            <a:pt x="327" y="0"/>
                            <a:pt x="324" y="0"/>
                          </a:cubicBezTo>
                          <a:cubicBezTo>
                            <a:pt x="244" y="1"/>
                            <a:pt x="24" y="188"/>
                            <a:pt x="2" y="207"/>
                          </a:cubicBezTo>
                          <a:cubicBezTo>
                            <a:pt x="1" y="208"/>
                            <a:pt x="0" y="209"/>
                            <a:pt x="0" y="209"/>
                          </a:cubicBezTo>
                          <a:cubicBezTo>
                            <a:pt x="49" y="223"/>
                            <a:pt x="49" y="223"/>
                            <a:pt x="49" y="223"/>
                          </a:cubicBezTo>
                          <a:cubicBezTo>
                            <a:pt x="495" y="223"/>
                            <a:pt x="495" y="223"/>
                            <a:pt x="495" y="223"/>
                          </a:cubicBezTo>
                          <a:cubicBezTo>
                            <a:pt x="495" y="223"/>
                            <a:pt x="495" y="223"/>
                            <a:pt x="495" y="223"/>
                          </a:cubicBezTo>
                          <a:cubicBezTo>
                            <a:pt x="495" y="223"/>
                            <a:pt x="596" y="116"/>
                            <a:pt x="596" y="75"/>
                          </a:cubicBezTo>
                          <a:cubicBezTo>
                            <a:pt x="596" y="75"/>
                            <a:pt x="596" y="75"/>
                            <a:pt x="596" y="75"/>
                          </a:cubicBezTo>
                          <a:cubicBezTo>
                            <a:pt x="595" y="21"/>
                            <a:pt x="437" y="0"/>
                            <a:pt x="333" y="0"/>
                          </a:cubicBezTo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  <p:sp>
                  <p:nvSpPr>
                    <p:cNvPr id="14" name="Freeform 234">
                      <a:extLst>
                        <a:ext uri="{FF2B5EF4-FFF2-40B4-BE49-F238E27FC236}">
                          <a16:creationId xmlns:a16="http://schemas.microsoft.com/office/drawing/2014/main" id="{E44CAE06-0471-4DC8-8D63-CF4792A51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650944" y="4070847"/>
                      <a:ext cx="1632277" cy="339818"/>
                    </a:xfrm>
                    <a:custGeom>
                      <a:avLst/>
                      <a:gdLst>
                        <a:gd name="T0" fmla="*/ 495 w 599"/>
                        <a:gd name="T1" fmla="*/ 0 h 124"/>
                        <a:gd name="T2" fmla="*/ 45 w 599"/>
                        <a:gd name="T3" fmla="*/ 0 h 124"/>
                        <a:gd name="T4" fmla="*/ 0 w 599"/>
                        <a:gd name="T5" fmla="*/ 17 h 124"/>
                        <a:gd name="T6" fmla="*/ 328 w 599"/>
                        <a:gd name="T7" fmla="*/ 123 h 124"/>
                        <a:gd name="T8" fmla="*/ 598 w 599"/>
                        <a:gd name="T9" fmla="*/ 78 h 124"/>
                        <a:gd name="T10" fmla="*/ 495 w 599"/>
                        <a:gd name="T11" fmla="*/ 0 h 1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599" h="124">
                          <a:moveTo>
                            <a:pt x="495" y="0"/>
                          </a:moveTo>
                          <a:cubicBezTo>
                            <a:pt x="45" y="0"/>
                            <a:pt x="45" y="0"/>
                            <a:pt x="45" y="0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0" y="17"/>
                            <a:pt x="243" y="124"/>
                            <a:pt x="328" y="123"/>
                          </a:cubicBezTo>
                          <a:cubicBezTo>
                            <a:pt x="432" y="122"/>
                            <a:pt x="599" y="107"/>
                            <a:pt x="598" y="78"/>
                          </a:cubicBezTo>
                          <a:cubicBezTo>
                            <a:pt x="598" y="57"/>
                            <a:pt x="495" y="0"/>
                            <a:pt x="495" y="0"/>
                          </a:cubicBezTo>
                        </a:path>
                      </a:pathLst>
                    </a:custGeom>
                    <a:solidFill>
                      <a:srgbClr val="FF2F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  <p:sp>
                  <p:nvSpPr>
                    <p:cNvPr id="15" name="Freeform 235">
                      <a:extLst>
                        <a:ext uri="{FF2B5EF4-FFF2-40B4-BE49-F238E27FC236}">
                          <a16:creationId xmlns:a16="http://schemas.microsoft.com/office/drawing/2014/main" id="{89A2D4C7-C5DF-4C8A-AF9B-DC2E5BF4497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2264" y="4070847"/>
                      <a:ext cx="2304" cy="0"/>
                    </a:xfrm>
                    <a:custGeom>
                      <a:avLst/>
                      <a:gdLst>
                        <a:gd name="T0" fmla="*/ 0 w 2"/>
                        <a:gd name="T1" fmla="*/ 0 w 2"/>
                        <a:gd name="T2" fmla="*/ 2 w 2"/>
                        <a:gd name="T3" fmla="*/ 2 w 2"/>
                        <a:gd name="T4" fmla="*/ 0 w 2"/>
                        <a:gd name="T5" fmla="*/ 0 w 2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2" y="0"/>
                          </a:lnTo>
                          <a:lnTo>
                            <a:pt x="2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C1B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  <p:sp>
                  <p:nvSpPr>
                    <p:cNvPr id="16" name="Freeform 236">
                      <a:extLst>
                        <a:ext uri="{FF2B5EF4-FFF2-40B4-BE49-F238E27FC236}">
                          <a16:creationId xmlns:a16="http://schemas.microsoft.com/office/drawing/2014/main" id="{0D792F54-A7BC-4BB2-9171-D6EF602E0A6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2264" y="4070847"/>
                      <a:ext cx="2304" cy="0"/>
                    </a:xfrm>
                    <a:custGeom>
                      <a:avLst/>
                      <a:gdLst>
                        <a:gd name="T0" fmla="*/ 0 w 2"/>
                        <a:gd name="T1" fmla="*/ 0 w 2"/>
                        <a:gd name="T2" fmla="*/ 2 w 2"/>
                        <a:gd name="T3" fmla="*/ 2 w 2"/>
                        <a:gd name="T4" fmla="*/ 0 w 2"/>
                        <a:gd name="T5" fmla="*/ 0 w 2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2" y="0"/>
                          </a:lnTo>
                          <a:lnTo>
                            <a:pt x="2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  <p:sp>
                  <p:nvSpPr>
                    <p:cNvPr id="17" name="Freeform 237">
                      <a:extLst>
                        <a:ext uri="{FF2B5EF4-FFF2-40B4-BE49-F238E27FC236}">
                          <a16:creationId xmlns:a16="http://schemas.microsoft.com/office/drawing/2014/main" id="{D4CFD354-5789-449B-8A47-257AE7C08AC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2264" y="4070847"/>
                      <a:ext cx="2304" cy="0"/>
                    </a:xfrm>
                    <a:custGeom>
                      <a:avLst/>
                      <a:gdLst>
                        <a:gd name="T0" fmla="*/ 2 w 2"/>
                        <a:gd name="T1" fmla="*/ 0 w 2"/>
                        <a:gd name="T2" fmla="*/ 0 w 2"/>
                        <a:gd name="T3" fmla="*/ 0 w 2"/>
                        <a:gd name="T4" fmla="*/ 2 w 2"/>
                        <a:gd name="T5" fmla="*/ 2 w 2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2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2" y="0"/>
                          </a:lnTo>
                          <a:lnTo>
                            <a:pt x="2" y="0"/>
                          </a:lnTo>
                          <a:close/>
                        </a:path>
                      </a:pathLst>
                    </a:custGeom>
                    <a:solidFill>
                      <a:srgbClr val="CC1B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  <p:sp>
                  <p:nvSpPr>
                    <p:cNvPr id="18" name="Freeform 238">
                      <a:extLst>
                        <a:ext uri="{FF2B5EF4-FFF2-40B4-BE49-F238E27FC236}">
                          <a16:creationId xmlns:a16="http://schemas.microsoft.com/office/drawing/2014/main" id="{18926059-AF9D-407E-AACB-7181FC0F08D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2264" y="4070847"/>
                      <a:ext cx="2304" cy="0"/>
                    </a:xfrm>
                    <a:custGeom>
                      <a:avLst/>
                      <a:gdLst>
                        <a:gd name="T0" fmla="*/ 2 w 2"/>
                        <a:gd name="T1" fmla="*/ 0 w 2"/>
                        <a:gd name="T2" fmla="*/ 0 w 2"/>
                        <a:gd name="T3" fmla="*/ 0 w 2"/>
                        <a:gd name="T4" fmla="*/ 2 w 2"/>
                        <a:gd name="T5" fmla="*/ 2 w 2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2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2" y="0"/>
                          </a:lnTo>
                          <a:lnTo>
                            <a:pt x="2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  <p:sp>
                  <p:nvSpPr>
                    <p:cNvPr id="19" name="Rectangle 239">
                      <a:extLst>
                        <a:ext uri="{FF2B5EF4-FFF2-40B4-BE49-F238E27FC236}">
                          <a16:creationId xmlns:a16="http://schemas.microsoft.com/office/drawing/2014/main" id="{523B8CA0-0B9E-458B-8BB5-F8D01EF587E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0771767" y="4070847"/>
                      <a:ext cx="228081" cy="1152"/>
                    </a:xfrm>
                    <a:prstGeom prst="rect">
                      <a:avLst/>
                    </a:prstGeom>
                    <a:solidFill>
                      <a:srgbClr val="51231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  <p:sp>
                  <p:nvSpPr>
                    <p:cNvPr id="20" name="Freeform 240">
                      <a:extLst>
                        <a:ext uri="{FF2B5EF4-FFF2-40B4-BE49-F238E27FC236}">
                          <a16:creationId xmlns:a16="http://schemas.microsoft.com/office/drawing/2014/main" id="{544EE34D-1C7D-4192-BDAB-676BF3BD4DA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771767" y="4070847"/>
                      <a:ext cx="228081" cy="0"/>
                    </a:xfrm>
                    <a:custGeom>
                      <a:avLst/>
                      <a:gdLst>
                        <a:gd name="T0" fmla="*/ 198 w 198"/>
                        <a:gd name="T1" fmla="*/ 0 w 198"/>
                        <a:gd name="T2" fmla="*/ 0 w 198"/>
                        <a:gd name="T3" fmla="*/ 198 w 198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</a:cxnLst>
                      <a:rect l="0" t="0" r="r" b="b"/>
                      <a:pathLst>
                        <a:path w="198">
                          <a:moveTo>
                            <a:pt x="198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198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  <p:sp>
                  <p:nvSpPr>
                    <p:cNvPr id="21" name="Rectangle 241">
                      <a:extLst>
                        <a:ext uri="{FF2B5EF4-FFF2-40B4-BE49-F238E27FC236}">
                          <a16:creationId xmlns:a16="http://schemas.microsoft.com/office/drawing/2014/main" id="{61F3F7F2-5AB8-425A-845A-101A722C7EF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784568" y="4070847"/>
                      <a:ext cx="987200" cy="1152"/>
                    </a:xfrm>
                    <a:prstGeom prst="rect">
                      <a:avLst/>
                    </a:prstGeom>
                    <a:solidFill>
                      <a:srgbClr val="CC1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  <p:sp>
                  <p:nvSpPr>
                    <p:cNvPr id="22" name="Rectangle 242">
                      <a:extLst>
                        <a:ext uri="{FF2B5EF4-FFF2-40B4-BE49-F238E27FC236}">
                          <a16:creationId xmlns:a16="http://schemas.microsoft.com/office/drawing/2014/main" id="{3AD50161-18DB-455C-8A05-DFD4BC180AB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9784568" y="4070847"/>
                      <a:ext cx="987200" cy="115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  <p:sp>
                  <p:nvSpPr>
                    <p:cNvPr id="23" name="Freeform 243">
                      <a:extLst>
                        <a:ext uri="{FF2B5EF4-FFF2-40B4-BE49-F238E27FC236}">
                          <a16:creationId xmlns:a16="http://schemas.microsoft.com/office/drawing/2014/main" id="{02814872-18FD-4E28-B1C6-BFB94942800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4568" y="4070847"/>
                      <a:ext cx="1215281" cy="0"/>
                    </a:xfrm>
                    <a:custGeom>
                      <a:avLst/>
                      <a:gdLst>
                        <a:gd name="T0" fmla="*/ 1055 w 1055"/>
                        <a:gd name="T1" fmla="*/ 0 w 1055"/>
                        <a:gd name="T2" fmla="*/ 0 w 1055"/>
                        <a:gd name="T3" fmla="*/ 857 w 1055"/>
                        <a:gd name="T4" fmla="*/ 1055 w 1055"/>
                        <a:gd name="T5" fmla="*/ 1055 w 1055"/>
                        <a:gd name="T6" fmla="*/ 1055 w 1055"/>
                        <a:gd name="T7" fmla="*/ 1055 w 1055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  <a:cxn ang="0">
                          <a:pos x="T6" y="0"/>
                        </a:cxn>
                        <a:cxn ang="0">
                          <a:pos x="T7" y="0"/>
                        </a:cxn>
                      </a:cxnLst>
                      <a:rect l="0" t="0" r="r" b="b"/>
                      <a:pathLst>
                        <a:path w="1055">
                          <a:moveTo>
                            <a:pt x="1055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857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  <a:close/>
                        </a:path>
                      </a:pathLst>
                    </a:custGeom>
                    <a:solidFill>
                      <a:srgbClr val="CC1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  <p:sp>
                  <p:nvSpPr>
                    <p:cNvPr id="24" name="Freeform 244">
                      <a:extLst>
                        <a:ext uri="{FF2B5EF4-FFF2-40B4-BE49-F238E27FC236}">
                          <a16:creationId xmlns:a16="http://schemas.microsoft.com/office/drawing/2014/main" id="{D51E8C8D-AD98-462D-A169-D1A28CBD3E7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84568" y="4070847"/>
                      <a:ext cx="1215281" cy="0"/>
                    </a:xfrm>
                    <a:custGeom>
                      <a:avLst/>
                      <a:gdLst>
                        <a:gd name="T0" fmla="*/ 1055 w 1055"/>
                        <a:gd name="T1" fmla="*/ 0 w 1055"/>
                        <a:gd name="T2" fmla="*/ 0 w 1055"/>
                        <a:gd name="T3" fmla="*/ 857 w 1055"/>
                        <a:gd name="T4" fmla="*/ 1055 w 1055"/>
                        <a:gd name="T5" fmla="*/ 1055 w 1055"/>
                        <a:gd name="T6" fmla="*/ 1055 w 1055"/>
                        <a:gd name="T7" fmla="*/ 1055 w 1055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  <a:cxn ang="0">
                          <a:pos x="T6" y="0"/>
                        </a:cxn>
                        <a:cxn ang="0">
                          <a:pos x="T7" y="0"/>
                        </a:cxn>
                      </a:cxnLst>
                      <a:rect l="0" t="0" r="r" b="b"/>
                      <a:pathLst>
                        <a:path w="1055">
                          <a:moveTo>
                            <a:pt x="1055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857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  <a:lnTo>
                            <a:pt x="1055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  <p:sp>
                  <p:nvSpPr>
                    <p:cNvPr id="25" name="Freeform 245">
                      <a:extLst>
                        <a:ext uri="{FF2B5EF4-FFF2-40B4-BE49-F238E27FC236}">
                          <a16:creationId xmlns:a16="http://schemas.microsoft.com/office/drawing/2014/main" id="{74692736-892E-423C-AF54-A30A2722D28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650944" y="4070847"/>
                      <a:ext cx="1629974" cy="337514"/>
                    </a:xfrm>
                    <a:custGeom>
                      <a:avLst/>
                      <a:gdLst>
                        <a:gd name="T0" fmla="*/ 495 w 598"/>
                        <a:gd name="T1" fmla="*/ 0 h 123"/>
                        <a:gd name="T2" fmla="*/ 495 w 598"/>
                        <a:gd name="T3" fmla="*/ 0 h 123"/>
                        <a:gd name="T4" fmla="*/ 411 w 598"/>
                        <a:gd name="T5" fmla="*/ 0 h 123"/>
                        <a:gd name="T6" fmla="*/ 49 w 598"/>
                        <a:gd name="T7" fmla="*/ 0 h 123"/>
                        <a:gd name="T8" fmla="*/ 48 w 598"/>
                        <a:gd name="T9" fmla="*/ 0 h 123"/>
                        <a:gd name="T10" fmla="*/ 0 w 598"/>
                        <a:gd name="T11" fmla="*/ 17 h 123"/>
                        <a:gd name="T12" fmla="*/ 327 w 598"/>
                        <a:gd name="T13" fmla="*/ 123 h 123"/>
                        <a:gd name="T14" fmla="*/ 328 w 598"/>
                        <a:gd name="T15" fmla="*/ 123 h 123"/>
                        <a:gd name="T16" fmla="*/ 598 w 598"/>
                        <a:gd name="T17" fmla="*/ 78 h 123"/>
                        <a:gd name="T18" fmla="*/ 598 w 598"/>
                        <a:gd name="T19" fmla="*/ 78 h 123"/>
                        <a:gd name="T20" fmla="*/ 495 w 598"/>
                        <a:gd name="T21" fmla="*/ 0 h 123"/>
                        <a:gd name="T22" fmla="*/ 495 w 598"/>
                        <a:gd name="T23" fmla="*/ 0 h 1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598" h="123">
                          <a:moveTo>
                            <a:pt x="495" y="0"/>
                          </a:moveTo>
                          <a:cubicBezTo>
                            <a:pt x="495" y="0"/>
                            <a:pt x="495" y="0"/>
                            <a:pt x="495" y="0"/>
                          </a:cubicBezTo>
                          <a:cubicBezTo>
                            <a:pt x="411" y="0"/>
                            <a:pt x="411" y="0"/>
                            <a:pt x="411" y="0"/>
                          </a:cubicBezTo>
                          <a:cubicBezTo>
                            <a:pt x="49" y="0"/>
                            <a:pt x="49" y="0"/>
                            <a:pt x="49" y="0"/>
                          </a:cubicBezTo>
                          <a:cubicBezTo>
                            <a:pt x="48" y="0"/>
                            <a:pt x="48" y="0"/>
                            <a:pt x="48" y="0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0" y="17"/>
                            <a:pt x="241" y="123"/>
                            <a:pt x="327" y="123"/>
                          </a:cubicBezTo>
                          <a:cubicBezTo>
                            <a:pt x="327" y="123"/>
                            <a:pt x="328" y="123"/>
                            <a:pt x="328" y="123"/>
                          </a:cubicBezTo>
                          <a:cubicBezTo>
                            <a:pt x="432" y="122"/>
                            <a:pt x="598" y="107"/>
                            <a:pt x="598" y="78"/>
                          </a:cubicBezTo>
                          <a:cubicBezTo>
                            <a:pt x="598" y="78"/>
                            <a:pt x="598" y="78"/>
                            <a:pt x="598" y="78"/>
                          </a:cubicBezTo>
                          <a:cubicBezTo>
                            <a:pt x="598" y="57"/>
                            <a:pt x="495" y="0"/>
                            <a:pt x="495" y="0"/>
                          </a:cubicBezTo>
                          <a:cubicBezTo>
                            <a:pt x="495" y="0"/>
                            <a:pt x="495" y="0"/>
                            <a:pt x="495" y="0"/>
                          </a:cubicBezTo>
                        </a:path>
                      </a:pathLst>
                    </a:custGeom>
                    <a:gradFill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0AE1962E-3874-46D0-A2CB-C8EDAF892102}"/>
                      </a:ext>
                    </a:extLst>
                  </p:cNvPr>
                  <p:cNvGrpSpPr/>
                  <p:nvPr/>
                </p:nvGrpSpPr>
                <p:grpSpPr>
                  <a:xfrm rot="20750855">
                    <a:off x="3295287" y="3434797"/>
                    <a:ext cx="1806218" cy="353641"/>
                    <a:chOff x="3721423" y="3640280"/>
                    <a:chExt cx="1806218" cy="353641"/>
                  </a:xfrm>
                </p:grpSpPr>
                <p:sp>
                  <p:nvSpPr>
                    <p:cNvPr id="8" name="Freeform 246">
                      <a:extLst>
                        <a:ext uri="{FF2B5EF4-FFF2-40B4-BE49-F238E27FC236}">
                          <a16:creationId xmlns:a16="http://schemas.microsoft.com/office/drawing/2014/main" id="{1DD2AA23-231F-480D-8EF4-5522A5FCEC2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598038" y="3640280"/>
                      <a:ext cx="929603" cy="353641"/>
                    </a:xfrm>
                    <a:custGeom>
                      <a:avLst/>
                      <a:gdLst>
                        <a:gd name="T0" fmla="*/ 0 w 807"/>
                        <a:gd name="T1" fmla="*/ 0 h 307"/>
                        <a:gd name="T2" fmla="*/ 3 w 807"/>
                        <a:gd name="T3" fmla="*/ 307 h 307"/>
                        <a:gd name="T4" fmla="*/ 807 w 807"/>
                        <a:gd name="T5" fmla="*/ 281 h 307"/>
                        <a:gd name="T6" fmla="*/ 805 w 807"/>
                        <a:gd name="T7" fmla="*/ 5 h 307"/>
                        <a:gd name="T8" fmla="*/ 0 w 807"/>
                        <a:gd name="T9" fmla="*/ 0 h 3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07" h="307">
                          <a:moveTo>
                            <a:pt x="0" y="0"/>
                          </a:moveTo>
                          <a:lnTo>
                            <a:pt x="3" y="307"/>
                          </a:lnTo>
                          <a:lnTo>
                            <a:pt x="807" y="281"/>
                          </a:lnTo>
                          <a:lnTo>
                            <a:pt x="805" y="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85000"/>
                          </a:schemeClr>
                        </a:gs>
                        <a:gs pos="21000">
                          <a:schemeClr val="tx1">
                            <a:lumMod val="50000"/>
                            <a:lumOff val="50000"/>
                          </a:schemeClr>
                        </a:gs>
                        <a:gs pos="78000">
                          <a:schemeClr val="tx1">
                            <a:lumMod val="50000"/>
                            <a:lumOff val="50000"/>
                          </a:schemeClr>
                        </a:gs>
                        <a:gs pos="53000">
                          <a:schemeClr val="bg1">
                            <a:lumMod val="76000"/>
                            <a:lumOff val="24000"/>
                          </a:schemeClr>
                        </a:gs>
                      </a:gsLst>
                      <a:lin ang="5400000" scaled="0"/>
                    </a:gra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  <p:sp>
                  <p:nvSpPr>
                    <p:cNvPr id="9" name="Freeform 247">
                      <a:extLst>
                        <a:ext uri="{FF2B5EF4-FFF2-40B4-BE49-F238E27FC236}">
                          <a16:creationId xmlns:a16="http://schemas.microsoft.com/office/drawing/2014/main" id="{7BF54F47-8178-4287-9088-23AFFF135F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462111" y="3640280"/>
                      <a:ext cx="139383" cy="353641"/>
                    </a:xfrm>
                    <a:custGeom>
                      <a:avLst/>
                      <a:gdLst>
                        <a:gd name="T0" fmla="*/ 9 w 51"/>
                        <a:gd name="T1" fmla="*/ 115 h 129"/>
                        <a:gd name="T2" fmla="*/ 1 w 51"/>
                        <a:gd name="T3" fmla="*/ 105 h 129"/>
                        <a:gd name="T4" fmla="*/ 0 w 51"/>
                        <a:gd name="T5" fmla="*/ 25 h 129"/>
                        <a:gd name="T6" fmla="*/ 8 w 51"/>
                        <a:gd name="T7" fmla="*/ 14 h 129"/>
                        <a:gd name="T8" fmla="*/ 50 w 51"/>
                        <a:gd name="T9" fmla="*/ 0 h 129"/>
                        <a:gd name="T10" fmla="*/ 51 w 51"/>
                        <a:gd name="T11" fmla="*/ 129 h 129"/>
                        <a:gd name="T12" fmla="*/ 9 w 51"/>
                        <a:gd name="T13" fmla="*/ 115 h 1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1" h="129">
                          <a:moveTo>
                            <a:pt x="9" y="115"/>
                          </a:moveTo>
                          <a:cubicBezTo>
                            <a:pt x="5" y="114"/>
                            <a:pt x="1" y="109"/>
                            <a:pt x="1" y="105"/>
                          </a:cubicBezTo>
                          <a:cubicBezTo>
                            <a:pt x="0" y="25"/>
                            <a:pt x="0" y="25"/>
                            <a:pt x="0" y="25"/>
                          </a:cubicBezTo>
                          <a:cubicBezTo>
                            <a:pt x="0" y="20"/>
                            <a:pt x="4" y="16"/>
                            <a:pt x="8" y="14"/>
                          </a:cubicBezTo>
                          <a:cubicBezTo>
                            <a:pt x="50" y="0"/>
                            <a:pt x="50" y="0"/>
                            <a:pt x="50" y="0"/>
                          </a:cubicBezTo>
                          <a:cubicBezTo>
                            <a:pt x="51" y="129"/>
                            <a:pt x="51" y="129"/>
                            <a:pt x="51" y="129"/>
                          </a:cubicBezTo>
                          <a:lnTo>
                            <a:pt x="9" y="11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85000"/>
                          </a:schemeClr>
                        </a:gs>
                        <a:gs pos="15000">
                          <a:schemeClr val="tx1">
                            <a:lumMod val="50000"/>
                            <a:lumOff val="50000"/>
                          </a:schemeClr>
                        </a:gs>
                        <a:gs pos="86000">
                          <a:schemeClr val="tx1">
                            <a:lumMod val="50000"/>
                            <a:lumOff val="50000"/>
                          </a:schemeClr>
                        </a:gs>
                        <a:gs pos="48000">
                          <a:schemeClr val="bg1"/>
                        </a:gs>
                      </a:gsLst>
                      <a:lin ang="5400000" scaled="0"/>
                    </a:gradFill>
                    <a:ln>
                      <a:noFill/>
                    </a:ln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  <p:sp>
                  <p:nvSpPr>
                    <p:cNvPr id="10" name="Freeform 225">
                      <a:extLst>
                        <a:ext uri="{FF2B5EF4-FFF2-40B4-BE49-F238E27FC236}">
                          <a16:creationId xmlns:a16="http://schemas.microsoft.com/office/drawing/2014/main" id="{14B5E8AF-3D1A-4741-B49E-B87409B03F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21423" y="3775055"/>
                      <a:ext cx="742991" cy="93306"/>
                    </a:xfrm>
                    <a:custGeom>
                      <a:avLst/>
                      <a:gdLst>
                        <a:gd name="T0" fmla="*/ 210 w 645"/>
                        <a:gd name="T1" fmla="*/ 5 h 81"/>
                        <a:gd name="T2" fmla="*/ 0 w 645"/>
                        <a:gd name="T3" fmla="*/ 35 h 81"/>
                        <a:gd name="T4" fmla="*/ 0 w 645"/>
                        <a:gd name="T5" fmla="*/ 54 h 81"/>
                        <a:gd name="T6" fmla="*/ 210 w 645"/>
                        <a:gd name="T7" fmla="*/ 81 h 81"/>
                        <a:gd name="T8" fmla="*/ 645 w 645"/>
                        <a:gd name="T9" fmla="*/ 76 h 81"/>
                        <a:gd name="T10" fmla="*/ 645 w 645"/>
                        <a:gd name="T11" fmla="*/ 0 h 81"/>
                        <a:gd name="T12" fmla="*/ 210 w 645"/>
                        <a:gd name="T13" fmla="*/ 5 h 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45" h="81">
                          <a:moveTo>
                            <a:pt x="210" y="5"/>
                          </a:moveTo>
                          <a:lnTo>
                            <a:pt x="0" y="35"/>
                          </a:lnTo>
                          <a:lnTo>
                            <a:pt x="0" y="54"/>
                          </a:lnTo>
                          <a:lnTo>
                            <a:pt x="210" y="81"/>
                          </a:lnTo>
                          <a:lnTo>
                            <a:pt x="645" y="76"/>
                          </a:lnTo>
                          <a:lnTo>
                            <a:pt x="645" y="0"/>
                          </a:lnTo>
                          <a:lnTo>
                            <a:pt x="210" y="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lumMod val="85000"/>
                          </a:schemeClr>
                        </a:gs>
                        <a:gs pos="20000">
                          <a:schemeClr val="tx1">
                            <a:lumMod val="50000"/>
                            <a:lumOff val="50000"/>
                          </a:schemeClr>
                        </a:gs>
                        <a:gs pos="84000">
                          <a:schemeClr val="tx1">
                            <a:lumMod val="50000"/>
                            <a:lumOff val="50000"/>
                          </a:schemeClr>
                        </a:gs>
                        <a:gs pos="48000">
                          <a:schemeClr val="bg1"/>
                        </a:gs>
                      </a:gsLst>
                      <a:lin ang="5400000" scaled="0"/>
                    </a:gradFill>
                    <a:ln>
                      <a:noFill/>
                    </a:ln>
                    <a:effectLst/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IN" sz="1050" dirty="0"/>
                    </a:p>
                  </p:txBody>
                </p:sp>
              </p:grpSp>
            </p:grpSp>
          </p:grp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3D74EE3-F50C-4646-939C-AD50DF085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7527" y="2231317"/>
                <a:ext cx="0" cy="306616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79013E7-E6E4-433E-830B-40999E60D9E4}"/>
                  </a:ext>
                </a:extLst>
              </p:cNvPr>
              <p:cNvSpPr/>
              <p:nvPr/>
            </p:nvSpPr>
            <p:spPr>
              <a:xfrm flipH="1">
                <a:off x="6097963" y="2155344"/>
                <a:ext cx="151945" cy="151945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/>
                </a:solidFill>
              </a:ln>
              <a:effectLst>
                <a:outerShdw blurRad="203200" dist="76200" dir="1026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375FC7-7CEC-4B63-8E06-3A7D908D94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29028" y="3403007"/>
                <a:ext cx="0" cy="306616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237904D-052F-4194-B5D9-1E34A4E584CF}"/>
                  </a:ext>
                </a:extLst>
              </p:cNvPr>
              <p:cNvGrpSpPr/>
              <p:nvPr/>
            </p:nvGrpSpPr>
            <p:grpSpPr>
              <a:xfrm>
                <a:off x="2462691" y="2231317"/>
                <a:ext cx="4282034" cy="2496054"/>
                <a:chOff x="2462691" y="2231317"/>
                <a:chExt cx="4282034" cy="2496054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566E79C-DA13-46CD-88F0-892A5B0E9553}"/>
                    </a:ext>
                  </a:extLst>
                </p:cNvPr>
                <p:cNvCxnSpPr>
                  <a:cxnSpLocks/>
                  <a:stCxn id="33" idx="6"/>
                </p:cNvCxnSpPr>
                <p:nvPr/>
              </p:nvCxnSpPr>
              <p:spPr>
                <a:xfrm flipH="1">
                  <a:off x="2462691" y="2231317"/>
                  <a:ext cx="3635272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4E10D25E-B3C9-4E2E-BCCE-B07E1CE606EB}"/>
                    </a:ext>
                  </a:extLst>
                </p:cNvPr>
                <p:cNvGrpSpPr/>
                <p:nvPr/>
              </p:nvGrpSpPr>
              <p:grpSpPr>
                <a:xfrm>
                  <a:off x="3033481" y="4344783"/>
                  <a:ext cx="3711244" cy="382588"/>
                  <a:chOff x="3576406" y="4154283"/>
                  <a:chExt cx="3711244" cy="382588"/>
                </a:xfrm>
              </p:grpSpPr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F9CCF530-ED0D-4C1D-B763-DA6D988044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680" y="4154283"/>
                    <a:ext cx="0" cy="306616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A827C469-F53A-497A-87F9-258516BAAEF5}"/>
                      </a:ext>
                    </a:extLst>
                  </p:cNvPr>
                  <p:cNvSpPr/>
                  <p:nvPr/>
                </p:nvSpPr>
                <p:spPr>
                  <a:xfrm flipH="1">
                    <a:off x="7135705" y="4384926"/>
                    <a:ext cx="151945" cy="151945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solidFill>
                      <a:schemeClr val="bg1"/>
                    </a:solidFill>
                  </a:ln>
                  <a:effectLst>
                    <a:outerShdw blurRad="203200" dist="76200" dir="1026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987BEAEE-6C20-4AFF-AA74-CAB6E2FE7D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76406" y="4427069"/>
                    <a:ext cx="3635272" cy="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75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0C104DE8-AA19-CB38-7F49-8EBC28036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04" y="4708194"/>
            <a:ext cx="1177392" cy="31435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C648EB9-6AF5-B39B-06F2-CD805B658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181" y="4627429"/>
            <a:ext cx="1177392" cy="31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1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 4 Ways of Proving Triangle Congruence by Slidesgo">
  <a:themeElements>
    <a:clrScheme name="Simple Light">
      <a:dk1>
        <a:srgbClr val="272727"/>
      </a:dk1>
      <a:lt1>
        <a:srgbClr val="FFFFFF"/>
      </a:lt1>
      <a:dk2>
        <a:srgbClr val="EFC42E"/>
      </a:dk2>
      <a:lt2>
        <a:srgbClr val="C55DE8"/>
      </a:lt2>
      <a:accent1>
        <a:srgbClr val="A9FF9E"/>
      </a:accent1>
      <a:accent2>
        <a:srgbClr val="66B4B3"/>
      </a:accent2>
      <a:accent3>
        <a:srgbClr val="9122F8"/>
      </a:accent3>
      <a:accent4>
        <a:srgbClr val="FFFFFF"/>
      </a:accent4>
      <a:accent5>
        <a:srgbClr val="FFFFFF"/>
      </a:accent5>
      <a:accent6>
        <a:srgbClr val="FFFFFF"/>
      </a:accent6>
      <a:hlink>
        <a:srgbClr val="2727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402</Words>
  <Application>Microsoft Office PowerPoint</Application>
  <PresentationFormat>On-screen Show (16:9)</PresentationFormat>
  <Paragraphs>75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Calibri</vt:lpstr>
      <vt:lpstr>Metropolis Extra Bold</vt:lpstr>
      <vt:lpstr>Red Hat Display ExtraBold</vt:lpstr>
      <vt:lpstr>Calibri Light</vt:lpstr>
      <vt:lpstr>Abadi</vt:lpstr>
      <vt:lpstr>Red Hat Display Black</vt:lpstr>
      <vt:lpstr>Arial</vt:lpstr>
      <vt:lpstr>Calibri Light (Headings)</vt:lpstr>
      <vt:lpstr>Lexend Medium</vt:lpstr>
      <vt:lpstr>Bahnschrift SemiBold</vt:lpstr>
      <vt:lpstr>Albert Sans</vt:lpstr>
      <vt:lpstr>Segoe UI</vt:lpstr>
      <vt:lpstr>The 4 Ways of Proving Triangle Congruence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rezi sandani</dc:creator>
  <cp:lastModifiedBy>rezi sandani</cp:lastModifiedBy>
  <cp:revision>7</cp:revision>
  <dcterms:modified xsi:type="dcterms:W3CDTF">2023-12-07T12:29:38Z</dcterms:modified>
</cp:coreProperties>
</file>